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613" r:id="rId2"/>
    <p:sldId id="1702" r:id="rId3"/>
    <p:sldId id="1703" r:id="rId4"/>
    <p:sldId id="1706" r:id="rId5"/>
    <p:sldId id="1747" r:id="rId6"/>
    <p:sldId id="1712" r:id="rId7"/>
    <p:sldId id="1727" r:id="rId8"/>
    <p:sldId id="1728" r:id="rId9"/>
    <p:sldId id="1729" r:id="rId10"/>
    <p:sldId id="1730" r:id="rId11"/>
    <p:sldId id="1731" r:id="rId12"/>
    <p:sldId id="1732" r:id="rId13"/>
    <p:sldId id="1733" r:id="rId14"/>
    <p:sldId id="1734" r:id="rId15"/>
    <p:sldId id="1735" r:id="rId16"/>
    <p:sldId id="1736" r:id="rId17"/>
    <p:sldId id="1737" r:id="rId18"/>
    <p:sldId id="1738" r:id="rId19"/>
    <p:sldId id="1739" r:id="rId20"/>
    <p:sldId id="1748" r:id="rId21"/>
    <p:sldId id="1749" r:id="rId22"/>
    <p:sldId id="1750" r:id="rId23"/>
    <p:sldId id="1751" r:id="rId24"/>
    <p:sldId id="1752" r:id="rId25"/>
    <p:sldId id="1753" r:id="rId26"/>
    <p:sldId id="1754" r:id="rId27"/>
    <p:sldId id="1755" r:id="rId28"/>
    <p:sldId id="1756" r:id="rId29"/>
    <p:sldId id="1757" r:id="rId30"/>
    <p:sldId id="1758" r:id="rId31"/>
    <p:sldId id="1759" r:id="rId32"/>
    <p:sldId id="1760" r:id="rId33"/>
    <p:sldId id="1761" r:id="rId34"/>
    <p:sldId id="1764" r:id="rId35"/>
    <p:sldId id="1762" r:id="rId36"/>
    <p:sldId id="17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0"/>
    <p:restoredTop sz="90280"/>
  </p:normalViewPr>
  <p:slideViewPr>
    <p:cSldViewPr snapToGrid="0">
      <p:cViewPr varScale="1">
        <p:scale>
          <a:sx n="118" d="100"/>
          <a:sy n="118" d="100"/>
        </p:scale>
        <p:origin x="3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these challenges, we typically break down the routing problem into two parts, global routing and detailed routing. (explain global routing)</a:t>
            </a:r>
          </a:p>
        </p:txBody>
      </p:sp>
      <p:sp>
        <p:nvSpPr>
          <p:cNvPr id="4" name="Slide Number Placeholder 3"/>
          <p:cNvSpPr>
            <a:spLocks noGrp="1"/>
          </p:cNvSpPr>
          <p:nvPr>
            <p:ph type="sldNum" sz="quarter" idx="5"/>
          </p:nvPr>
        </p:nvSpPr>
        <p:spPr/>
        <p:txBody>
          <a:bodyPr/>
          <a:lstStyle/>
          <a:p>
            <a:fld id="{3E3A3637-B08E-7B43-A90A-62B08360F3FF}" type="slidenum">
              <a:rPr lang="en-US" smtClean="0"/>
              <a:t>2</a:t>
            </a:fld>
            <a:endParaRPr lang="en-US"/>
          </a:p>
        </p:txBody>
      </p:sp>
    </p:spTree>
    <p:extLst>
      <p:ext uri="{BB962C8B-B14F-4D97-AF65-F5344CB8AC3E}">
        <p14:creationId xmlns:p14="http://schemas.microsoft.com/office/powerpoint/2010/main" val="359896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global routing algorithms, maze routing is applied net by net to decide the route connection among nets, either two-pin net or multi-pin net. Once we have decided the rough connection, the job of detailed routing is to establish the actual connection among nets, and we want to follow the guidance of global routing because we assume a good global routing has tried the best to give us the solution that is hopefully routable.</a:t>
            </a:r>
          </a:p>
          <a:p>
            <a:endParaRPr lang="en-US" dirty="0"/>
          </a:p>
          <a:p>
            <a:r>
              <a:rPr lang="en-US" dirty="0"/>
              <a:t>So, if you look at the routing layout, there are two types of detailed routing, channel and switchbox routing. Channel routing happens at the narrow region between two blocks, while the routing that goes through multiple blocks is called switchbox routing. Of course, channel routing is easier than switchbox routing because we only need to consider the routing between blocks.</a:t>
            </a:r>
          </a:p>
          <a:p>
            <a:endParaRPr lang="en-US" dirty="0"/>
          </a:p>
          <a:p>
            <a:r>
              <a:rPr lang="en-US" dirty="0"/>
              <a:t>We will talk about channel routing in today’s lecture.</a:t>
            </a:r>
          </a:p>
        </p:txBody>
      </p:sp>
      <p:sp>
        <p:nvSpPr>
          <p:cNvPr id="4" name="Slide Number Placeholder 3"/>
          <p:cNvSpPr>
            <a:spLocks noGrp="1"/>
          </p:cNvSpPr>
          <p:nvPr>
            <p:ph type="sldNum" sz="quarter" idx="5"/>
          </p:nvPr>
        </p:nvSpPr>
        <p:spPr/>
        <p:txBody>
          <a:bodyPr/>
          <a:lstStyle/>
          <a:p>
            <a:fld id="{3E3A3637-B08E-7B43-A90A-62B08360F3FF}" type="slidenum">
              <a:rPr lang="en-US" smtClean="0"/>
              <a:t>3</a:t>
            </a:fld>
            <a:endParaRPr lang="en-US"/>
          </a:p>
        </p:txBody>
      </p:sp>
    </p:spTree>
    <p:extLst>
      <p:ext uri="{BB962C8B-B14F-4D97-AF65-F5344CB8AC3E}">
        <p14:creationId xmlns:p14="http://schemas.microsoft.com/office/powerpoint/2010/main" val="3103024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model of two-layer channel routing, we define the following terms: </a:t>
            </a:r>
          </a:p>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1229920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717940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11/9/22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11/9/22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research.tsmc.com/english/research/interconnect/publish-time-1.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ispd.cc/contes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18: Routing – III </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440E-05F3-86B4-BB01-E9FFE6715E29}"/>
              </a:ext>
            </a:extLst>
          </p:cNvPr>
          <p:cNvSpPr>
            <a:spLocks noGrp="1"/>
          </p:cNvSpPr>
          <p:nvPr>
            <p:ph type="title"/>
          </p:nvPr>
        </p:nvSpPr>
        <p:spPr/>
        <p:txBody>
          <a:bodyPr/>
          <a:lstStyle/>
          <a:p>
            <a:r>
              <a:rPr lang="en-US" dirty="0"/>
              <a:t>Recap: Walkthrough – III </a:t>
            </a:r>
          </a:p>
        </p:txBody>
      </p:sp>
      <p:sp>
        <p:nvSpPr>
          <p:cNvPr id="4" name="Rectangle 2">
            <a:extLst>
              <a:ext uri="{FF2B5EF4-FFF2-40B4-BE49-F238E27FC236}">
                <a16:creationId xmlns:a16="http://schemas.microsoft.com/office/drawing/2014/main" id="{3DDD503C-1E46-C1EC-9A3B-1402955D556E}"/>
              </a:ext>
            </a:extLst>
          </p:cNvPr>
          <p:cNvSpPr>
            <a:spLocks noChangeArrowheads="1"/>
          </p:cNvSpPr>
          <p:nvPr/>
        </p:nvSpPr>
        <p:spPr bwMode="auto">
          <a:xfrm>
            <a:off x="6269038" y="1414695"/>
            <a:ext cx="1968500"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3">
            <a:extLst>
              <a:ext uri="{FF2B5EF4-FFF2-40B4-BE49-F238E27FC236}">
                <a16:creationId xmlns:a16="http://schemas.microsoft.com/office/drawing/2014/main" id="{C67FF2E7-0C9C-B2E2-065D-B4B4D5DFBDEB}"/>
              </a:ext>
            </a:extLst>
          </p:cNvPr>
          <p:cNvSpPr>
            <a:spLocks noChangeShapeType="1"/>
          </p:cNvSpPr>
          <p:nvPr/>
        </p:nvSpPr>
        <p:spPr bwMode="auto">
          <a:xfrm>
            <a:off x="6661150"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4">
            <a:extLst>
              <a:ext uri="{FF2B5EF4-FFF2-40B4-BE49-F238E27FC236}">
                <a16:creationId xmlns:a16="http://schemas.microsoft.com/office/drawing/2014/main" id="{EA69AFD9-0424-A75C-6A88-AE6D6F89EC09}"/>
              </a:ext>
            </a:extLst>
          </p:cNvPr>
          <p:cNvSpPr>
            <a:spLocks noChangeShapeType="1"/>
          </p:cNvSpPr>
          <p:nvPr/>
        </p:nvSpPr>
        <p:spPr bwMode="auto">
          <a:xfrm>
            <a:off x="70564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5">
            <a:extLst>
              <a:ext uri="{FF2B5EF4-FFF2-40B4-BE49-F238E27FC236}">
                <a16:creationId xmlns:a16="http://schemas.microsoft.com/office/drawing/2014/main" id="{D6B4D1DE-FC4B-3460-7E77-CEC5DCA4F316}"/>
              </a:ext>
            </a:extLst>
          </p:cNvPr>
          <p:cNvSpPr>
            <a:spLocks noChangeShapeType="1"/>
          </p:cNvSpPr>
          <p:nvPr/>
        </p:nvSpPr>
        <p:spPr bwMode="auto">
          <a:xfrm>
            <a:off x="74501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59C57AC4-D6E1-0ABD-123C-4AFCA6928F8C}"/>
              </a:ext>
            </a:extLst>
          </p:cNvPr>
          <p:cNvSpPr>
            <a:spLocks noChangeShapeType="1"/>
          </p:cNvSpPr>
          <p:nvPr/>
        </p:nvSpPr>
        <p:spPr bwMode="auto">
          <a:xfrm>
            <a:off x="78454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6CEBAF1C-4A72-CE41-F01E-06799CB6C98D}"/>
              </a:ext>
            </a:extLst>
          </p:cNvPr>
          <p:cNvSpPr>
            <a:spLocks noChangeShapeType="1"/>
          </p:cNvSpPr>
          <p:nvPr/>
        </p:nvSpPr>
        <p:spPr bwMode="auto">
          <a:xfrm>
            <a:off x="6269038" y="18464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92393E70-9FC2-9583-7C53-DB90EDBDDA76}"/>
              </a:ext>
            </a:extLst>
          </p:cNvPr>
          <p:cNvSpPr>
            <a:spLocks noChangeShapeType="1"/>
          </p:cNvSpPr>
          <p:nvPr/>
        </p:nvSpPr>
        <p:spPr bwMode="auto">
          <a:xfrm>
            <a:off x="6269038" y="22782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AFEAF0EB-BE55-88D3-5483-C13171482B0D}"/>
              </a:ext>
            </a:extLst>
          </p:cNvPr>
          <p:cNvSpPr>
            <a:spLocks noChangeShapeType="1"/>
          </p:cNvSpPr>
          <p:nvPr/>
        </p:nvSpPr>
        <p:spPr bwMode="auto">
          <a:xfrm>
            <a:off x="6269038" y="27100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0">
            <a:extLst>
              <a:ext uri="{FF2B5EF4-FFF2-40B4-BE49-F238E27FC236}">
                <a16:creationId xmlns:a16="http://schemas.microsoft.com/office/drawing/2014/main" id="{E15016E2-EBD2-A24F-4DF6-4F92FBF38E74}"/>
              </a:ext>
            </a:extLst>
          </p:cNvPr>
          <p:cNvSpPr>
            <a:spLocks noChangeShapeType="1"/>
          </p:cNvSpPr>
          <p:nvPr/>
        </p:nvSpPr>
        <p:spPr bwMode="auto">
          <a:xfrm>
            <a:off x="6269038" y="31418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1">
            <a:extLst>
              <a:ext uri="{FF2B5EF4-FFF2-40B4-BE49-F238E27FC236}">
                <a16:creationId xmlns:a16="http://schemas.microsoft.com/office/drawing/2014/main" id="{EFB42729-91B1-0C50-B843-AB89B02A3ED7}"/>
              </a:ext>
            </a:extLst>
          </p:cNvPr>
          <p:cNvSpPr>
            <a:spLocks noChangeShapeType="1"/>
          </p:cNvSpPr>
          <p:nvPr/>
        </p:nvSpPr>
        <p:spPr bwMode="auto">
          <a:xfrm>
            <a:off x="6269038" y="3573695"/>
            <a:ext cx="1968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2">
            <a:extLst>
              <a:ext uri="{FF2B5EF4-FFF2-40B4-BE49-F238E27FC236}">
                <a16:creationId xmlns:a16="http://schemas.microsoft.com/office/drawing/2014/main" id="{BCC916BD-382A-F6F8-D750-6D162C5C9AFC}"/>
              </a:ext>
            </a:extLst>
          </p:cNvPr>
          <p:cNvSpPr>
            <a:spLocks noChangeShapeType="1"/>
          </p:cNvSpPr>
          <p:nvPr/>
        </p:nvSpPr>
        <p:spPr bwMode="auto">
          <a:xfrm>
            <a:off x="6269038" y="1846495"/>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3">
            <a:extLst>
              <a:ext uri="{FF2B5EF4-FFF2-40B4-BE49-F238E27FC236}">
                <a16:creationId xmlns:a16="http://schemas.microsoft.com/office/drawing/2014/main" id="{FD2B1A20-3D43-C7D1-2528-E74F170F2468}"/>
              </a:ext>
            </a:extLst>
          </p:cNvPr>
          <p:cNvSpPr>
            <a:spLocks noChangeShapeType="1"/>
          </p:cNvSpPr>
          <p:nvPr/>
        </p:nvSpPr>
        <p:spPr bwMode="auto">
          <a:xfrm>
            <a:off x="7056438" y="1846495"/>
            <a:ext cx="11811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4">
            <a:extLst>
              <a:ext uri="{FF2B5EF4-FFF2-40B4-BE49-F238E27FC236}">
                <a16:creationId xmlns:a16="http://schemas.microsoft.com/office/drawing/2014/main" id="{03FF5B77-B984-B640-B900-55A0B186A392}"/>
              </a:ext>
            </a:extLst>
          </p:cNvPr>
          <p:cNvSpPr>
            <a:spLocks noChangeShapeType="1"/>
          </p:cNvSpPr>
          <p:nvPr/>
        </p:nvSpPr>
        <p:spPr bwMode="auto">
          <a:xfrm>
            <a:off x="6269038" y="2278295"/>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a:extLst>
              <a:ext uri="{FF2B5EF4-FFF2-40B4-BE49-F238E27FC236}">
                <a16:creationId xmlns:a16="http://schemas.microsoft.com/office/drawing/2014/main" id="{678019D8-FB29-A88A-17BB-E30E957DCBC9}"/>
              </a:ext>
            </a:extLst>
          </p:cNvPr>
          <p:cNvSpPr>
            <a:spLocks noChangeShapeType="1"/>
          </p:cNvSpPr>
          <p:nvPr/>
        </p:nvSpPr>
        <p:spPr bwMode="auto">
          <a:xfrm>
            <a:off x="7450139" y="227829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6">
            <a:extLst>
              <a:ext uri="{FF2B5EF4-FFF2-40B4-BE49-F238E27FC236}">
                <a16:creationId xmlns:a16="http://schemas.microsoft.com/office/drawing/2014/main" id="{A62765D9-78F4-70A6-3245-6F1DB4D65666}"/>
              </a:ext>
            </a:extLst>
          </p:cNvPr>
          <p:cNvSpPr>
            <a:spLocks noChangeShapeType="1"/>
          </p:cNvSpPr>
          <p:nvPr/>
        </p:nvSpPr>
        <p:spPr bwMode="auto">
          <a:xfrm>
            <a:off x="6269038" y="2710095"/>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a:extLst>
              <a:ext uri="{FF2B5EF4-FFF2-40B4-BE49-F238E27FC236}">
                <a16:creationId xmlns:a16="http://schemas.microsoft.com/office/drawing/2014/main" id="{D5B211EC-4FFE-7BD2-E216-1E458CEDBAE7}"/>
              </a:ext>
            </a:extLst>
          </p:cNvPr>
          <p:cNvSpPr>
            <a:spLocks noChangeShapeType="1"/>
          </p:cNvSpPr>
          <p:nvPr/>
        </p:nvSpPr>
        <p:spPr bwMode="auto">
          <a:xfrm>
            <a:off x="7450138" y="2710095"/>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a:extLst>
              <a:ext uri="{FF2B5EF4-FFF2-40B4-BE49-F238E27FC236}">
                <a16:creationId xmlns:a16="http://schemas.microsoft.com/office/drawing/2014/main" id="{ECAEE85C-2ECE-F47B-D9FE-3D31C6B64491}"/>
              </a:ext>
            </a:extLst>
          </p:cNvPr>
          <p:cNvSpPr>
            <a:spLocks noChangeShapeType="1"/>
          </p:cNvSpPr>
          <p:nvPr/>
        </p:nvSpPr>
        <p:spPr bwMode="auto">
          <a:xfrm flipV="1">
            <a:off x="6269039" y="3137133"/>
            <a:ext cx="1533525" cy="4762"/>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a:extLst>
              <a:ext uri="{FF2B5EF4-FFF2-40B4-BE49-F238E27FC236}">
                <a16:creationId xmlns:a16="http://schemas.microsoft.com/office/drawing/2014/main" id="{BF22CC78-569A-B93D-72AB-4DDD2862D6C9}"/>
              </a:ext>
            </a:extLst>
          </p:cNvPr>
          <p:cNvSpPr>
            <a:spLocks noChangeShapeType="1"/>
          </p:cNvSpPr>
          <p:nvPr/>
        </p:nvSpPr>
        <p:spPr bwMode="auto">
          <a:xfrm flipV="1">
            <a:off x="7870826" y="3141895"/>
            <a:ext cx="366713"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0">
            <a:extLst>
              <a:ext uri="{FF2B5EF4-FFF2-40B4-BE49-F238E27FC236}">
                <a16:creationId xmlns:a16="http://schemas.microsoft.com/office/drawing/2014/main" id="{DE81002A-85E4-3275-3DE0-7F0964AC8150}"/>
              </a:ext>
            </a:extLst>
          </p:cNvPr>
          <p:cNvSpPr>
            <a:spLocks noChangeShapeType="1"/>
          </p:cNvSpPr>
          <p:nvPr/>
        </p:nvSpPr>
        <p:spPr bwMode="auto">
          <a:xfrm flipV="1">
            <a:off x="6269039" y="3570521"/>
            <a:ext cx="369887" cy="3175"/>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1">
            <a:extLst>
              <a:ext uri="{FF2B5EF4-FFF2-40B4-BE49-F238E27FC236}">
                <a16:creationId xmlns:a16="http://schemas.microsoft.com/office/drawing/2014/main" id="{31BD788E-721E-0073-361E-592D0FE38D55}"/>
              </a:ext>
            </a:extLst>
          </p:cNvPr>
          <p:cNvSpPr>
            <a:spLocks noChangeShapeType="1"/>
          </p:cNvSpPr>
          <p:nvPr/>
        </p:nvSpPr>
        <p:spPr bwMode="auto">
          <a:xfrm flipV="1">
            <a:off x="6723064" y="3573695"/>
            <a:ext cx="727075"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22">
            <a:extLst>
              <a:ext uri="{FF2B5EF4-FFF2-40B4-BE49-F238E27FC236}">
                <a16:creationId xmlns:a16="http://schemas.microsoft.com/office/drawing/2014/main" id="{328F3A31-D099-BEA9-0A7E-95487A6ADE47}"/>
              </a:ext>
            </a:extLst>
          </p:cNvPr>
          <p:cNvSpPr txBox="1">
            <a:spLocks noChangeArrowheads="1"/>
          </p:cNvSpPr>
          <p:nvPr/>
        </p:nvSpPr>
        <p:spPr bwMode="auto">
          <a:xfrm>
            <a:off x="63468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25" name="Text Box 23">
            <a:extLst>
              <a:ext uri="{FF2B5EF4-FFF2-40B4-BE49-F238E27FC236}">
                <a16:creationId xmlns:a16="http://schemas.microsoft.com/office/drawing/2014/main" id="{17ED2E88-1730-A054-2661-3548D6CD7EAE}"/>
              </a:ext>
            </a:extLst>
          </p:cNvPr>
          <p:cNvSpPr txBox="1">
            <a:spLocks noChangeArrowheads="1"/>
          </p:cNvSpPr>
          <p:nvPr/>
        </p:nvSpPr>
        <p:spPr bwMode="auto">
          <a:xfrm>
            <a:off x="75279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26" name="Text Box 24">
            <a:extLst>
              <a:ext uri="{FF2B5EF4-FFF2-40B4-BE49-F238E27FC236}">
                <a16:creationId xmlns:a16="http://schemas.microsoft.com/office/drawing/2014/main" id="{465D3EBF-BF57-6A41-521D-E89C7EBD8F19}"/>
              </a:ext>
            </a:extLst>
          </p:cNvPr>
          <p:cNvSpPr txBox="1">
            <a:spLocks noChangeArrowheads="1"/>
          </p:cNvSpPr>
          <p:nvPr/>
        </p:nvSpPr>
        <p:spPr bwMode="auto">
          <a:xfrm>
            <a:off x="6559550" y="195762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27" name="Text Box 25">
            <a:extLst>
              <a:ext uri="{FF2B5EF4-FFF2-40B4-BE49-F238E27FC236}">
                <a16:creationId xmlns:a16="http://schemas.microsoft.com/office/drawing/2014/main" id="{1E967CE8-C024-B1EF-AB21-400A298CACF9}"/>
              </a:ext>
            </a:extLst>
          </p:cNvPr>
          <p:cNvSpPr txBox="1">
            <a:spLocks noChangeArrowheads="1"/>
          </p:cNvSpPr>
          <p:nvPr/>
        </p:nvSpPr>
        <p:spPr bwMode="auto">
          <a:xfrm>
            <a:off x="7527926" y="19909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8" name="Text Box 26">
            <a:extLst>
              <a:ext uri="{FF2B5EF4-FFF2-40B4-BE49-F238E27FC236}">
                <a16:creationId xmlns:a16="http://schemas.microsoft.com/office/drawing/2014/main" id="{70EE5BBD-A91D-6853-44A6-1112C3352935}"/>
              </a:ext>
            </a:extLst>
          </p:cNvPr>
          <p:cNvSpPr txBox="1">
            <a:spLocks noChangeArrowheads="1"/>
          </p:cNvSpPr>
          <p:nvPr/>
        </p:nvSpPr>
        <p:spPr bwMode="auto">
          <a:xfrm>
            <a:off x="6343651" y="24227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29" name="Text Box 27">
            <a:extLst>
              <a:ext uri="{FF2B5EF4-FFF2-40B4-BE49-F238E27FC236}">
                <a16:creationId xmlns:a16="http://schemas.microsoft.com/office/drawing/2014/main" id="{49CDAED2-097C-8C02-0A73-07B78BC84997}"/>
              </a:ext>
            </a:extLst>
          </p:cNvPr>
          <p:cNvSpPr txBox="1">
            <a:spLocks noChangeArrowheads="1"/>
          </p:cNvSpPr>
          <p:nvPr/>
        </p:nvSpPr>
        <p:spPr bwMode="auto">
          <a:xfrm>
            <a:off x="7739064" y="239259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30" name="Text Box 28">
            <a:extLst>
              <a:ext uri="{FF2B5EF4-FFF2-40B4-BE49-F238E27FC236}">
                <a16:creationId xmlns:a16="http://schemas.microsoft.com/office/drawing/2014/main" id="{D3D65999-D33D-E562-6201-8B93471DA2CD}"/>
              </a:ext>
            </a:extLst>
          </p:cNvPr>
          <p:cNvSpPr txBox="1">
            <a:spLocks noChangeArrowheads="1"/>
          </p:cNvSpPr>
          <p:nvPr/>
        </p:nvSpPr>
        <p:spPr bwMode="auto">
          <a:xfrm>
            <a:off x="6951663" y="2816459"/>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31" name="Text Box 29">
            <a:extLst>
              <a:ext uri="{FF2B5EF4-FFF2-40B4-BE49-F238E27FC236}">
                <a16:creationId xmlns:a16="http://schemas.microsoft.com/office/drawing/2014/main" id="{72898EBD-32EF-D3E6-AB7F-51B499000210}"/>
              </a:ext>
            </a:extLst>
          </p:cNvPr>
          <p:cNvSpPr txBox="1">
            <a:spLocks noChangeArrowheads="1"/>
          </p:cNvSpPr>
          <p:nvPr/>
        </p:nvSpPr>
        <p:spPr bwMode="auto">
          <a:xfrm>
            <a:off x="7894639" y="2852971"/>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32" name="Text Box 30">
            <a:extLst>
              <a:ext uri="{FF2B5EF4-FFF2-40B4-BE49-F238E27FC236}">
                <a16:creationId xmlns:a16="http://schemas.microsoft.com/office/drawing/2014/main" id="{21B943CD-B987-45B3-1C22-E67CA7FB3A7E}"/>
              </a:ext>
            </a:extLst>
          </p:cNvPr>
          <p:cNvSpPr txBox="1">
            <a:spLocks noChangeArrowheads="1"/>
          </p:cNvSpPr>
          <p:nvPr/>
        </p:nvSpPr>
        <p:spPr bwMode="auto">
          <a:xfrm>
            <a:off x="6319838" y="3284771"/>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33" name="Text Box 31">
            <a:extLst>
              <a:ext uri="{FF2B5EF4-FFF2-40B4-BE49-F238E27FC236}">
                <a16:creationId xmlns:a16="http://schemas.microsoft.com/office/drawing/2014/main" id="{344084D4-8836-80BD-9413-9C6830E24F71}"/>
              </a:ext>
            </a:extLst>
          </p:cNvPr>
          <p:cNvSpPr txBox="1">
            <a:spLocks noChangeArrowheads="1"/>
          </p:cNvSpPr>
          <p:nvPr/>
        </p:nvSpPr>
        <p:spPr bwMode="auto">
          <a:xfrm>
            <a:off x="6951663" y="3284770"/>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34" name="Rectangle 32">
            <a:extLst>
              <a:ext uri="{FF2B5EF4-FFF2-40B4-BE49-F238E27FC236}">
                <a16:creationId xmlns:a16="http://schemas.microsoft.com/office/drawing/2014/main" id="{E8618CA6-6D0B-3E2A-4598-DE567C13A4C5}"/>
              </a:ext>
            </a:extLst>
          </p:cNvPr>
          <p:cNvSpPr>
            <a:spLocks noChangeArrowheads="1"/>
          </p:cNvSpPr>
          <p:nvPr/>
        </p:nvSpPr>
        <p:spPr bwMode="auto">
          <a:xfrm>
            <a:off x="2306639" y="4180624"/>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35" name="Text Box 33">
            <a:extLst>
              <a:ext uri="{FF2B5EF4-FFF2-40B4-BE49-F238E27FC236}">
                <a16:creationId xmlns:a16="http://schemas.microsoft.com/office/drawing/2014/main" id="{FAA324FB-45DF-D1CF-35C5-0AFEDC8586C0}"/>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1:</a:t>
            </a:r>
            <a:endParaRPr lang="en-US" altLang="zh-CN">
              <a:ea typeface="宋体" panose="02010600030101010101" pitchFamily="2" charset="-122"/>
            </a:endParaRPr>
          </a:p>
        </p:txBody>
      </p:sp>
      <p:sp>
        <p:nvSpPr>
          <p:cNvPr id="36" name="Text Box 34">
            <a:extLst>
              <a:ext uri="{FF2B5EF4-FFF2-40B4-BE49-F238E27FC236}">
                <a16:creationId xmlns:a16="http://schemas.microsoft.com/office/drawing/2014/main" id="{00A059D2-C03E-5D95-5AD7-8B3B0963CD95}"/>
              </a:ext>
            </a:extLst>
          </p:cNvPr>
          <p:cNvSpPr txBox="1">
            <a:spLocks noChangeArrowheads="1"/>
          </p:cNvSpPr>
          <p:nvPr/>
        </p:nvSpPr>
        <p:spPr bwMode="auto">
          <a:xfrm>
            <a:off x="4778375" y="5564189"/>
            <a:ext cx="714876"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J</a:t>
            </a:r>
            <a:endParaRPr lang="en-US" altLang="zh-CN" i="1">
              <a:ea typeface="宋体" panose="02010600030101010101" pitchFamily="2" charset="-122"/>
            </a:endParaRPr>
          </a:p>
        </p:txBody>
      </p:sp>
      <p:sp>
        <p:nvSpPr>
          <p:cNvPr id="37" name="Text Box 35">
            <a:extLst>
              <a:ext uri="{FF2B5EF4-FFF2-40B4-BE49-F238E27FC236}">
                <a16:creationId xmlns:a16="http://schemas.microsoft.com/office/drawing/2014/main" id="{D48D208D-FEA4-543E-E3C0-53D46F99A744}"/>
              </a:ext>
            </a:extLst>
          </p:cNvPr>
          <p:cNvSpPr txBox="1">
            <a:spLocks noChangeArrowheads="1"/>
          </p:cNvSpPr>
          <p:nvPr/>
        </p:nvSpPr>
        <p:spPr bwMode="auto">
          <a:xfrm>
            <a:off x="4008438" y="5564189"/>
            <a:ext cx="75334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A</a:t>
            </a:r>
            <a:endParaRPr lang="en-US" altLang="zh-CN" i="1">
              <a:ea typeface="宋体" panose="02010600030101010101" pitchFamily="2" charset="-122"/>
            </a:endParaRPr>
          </a:p>
        </p:txBody>
      </p:sp>
      <p:sp>
        <p:nvSpPr>
          <p:cNvPr id="38" name="Oval 37">
            <a:extLst>
              <a:ext uri="{FF2B5EF4-FFF2-40B4-BE49-F238E27FC236}">
                <a16:creationId xmlns:a16="http://schemas.microsoft.com/office/drawing/2014/main" id="{1A42F0D0-BBF9-E70B-0AD5-A0CE334E4A81}"/>
              </a:ext>
            </a:extLst>
          </p:cNvPr>
          <p:cNvSpPr>
            <a:spLocks noChangeArrowheads="1"/>
          </p:cNvSpPr>
          <p:nvPr/>
        </p:nvSpPr>
        <p:spPr bwMode="auto">
          <a:xfrm>
            <a:off x="2835276" y="210367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38">
            <a:extLst>
              <a:ext uri="{FF2B5EF4-FFF2-40B4-BE49-F238E27FC236}">
                <a16:creationId xmlns:a16="http://schemas.microsoft.com/office/drawing/2014/main" id="{40B80560-8E70-873B-66AE-C76DFAC397CB}"/>
              </a:ext>
            </a:extLst>
          </p:cNvPr>
          <p:cNvSpPr txBox="1">
            <a:spLocks noChangeArrowheads="1"/>
          </p:cNvSpPr>
          <p:nvPr/>
        </p:nvSpPr>
        <p:spPr bwMode="auto">
          <a:xfrm>
            <a:off x="2909888"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40" name="Oval 39">
            <a:extLst>
              <a:ext uri="{FF2B5EF4-FFF2-40B4-BE49-F238E27FC236}">
                <a16:creationId xmlns:a16="http://schemas.microsoft.com/office/drawing/2014/main" id="{CE4D2933-662A-E008-C8CC-2C32CB5FBD03}"/>
              </a:ext>
            </a:extLst>
          </p:cNvPr>
          <p:cNvSpPr>
            <a:spLocks noChangeArrowheads="1"/>
          </p:cNvSpPr>
          <p:nvPr/>
        </p:nvSpPr>
        <p:spPr bwMode="auto">
          <a:xfrm>
            <a:off x="2835276" y="282439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40">
            <a:extLst>
              <a:ext uri="{FF2B5EF4-FFF2-40B4-BE49-F238E27FC236}">
                <a16:creationId xmlns:a16="http://schemas.microsoft.com/office/drawing/2014/main" id="{D4A7BEC3-052F-AA37-F995-849CB4833EC4}"/>
              </a:ext>
            </a:extLst>
          </p:cNvPr>
          <p:cNvSpPr txBox="1">
            <a:spLocks noChangeArrowheads="1"/>
          </p:cNvSpPr>
          <p:nvPr/>
        </p:nvSpPr>
        <p:spPr bwMode="auto">
          <a:xfrm>
            <a:off x="2909888"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2" name="Oval 41">
            <a:extLst>
              <a:ext uri="{FF2B5EF4-FFF2-40B4-BE49-F238E27FC236}">
                <a16:creationId xmlns:a16="http://schemas.microsoft.com/office/drawing/2014/main" id="{4B87FB98-C788-C57A-70C5-1532842CD849}"/>
              </a:ext>
            </a:extLst>
          </p:cNvPr>
          <p:cNvSpPr>
            <a:spLocks noChangeArrowheads="1"/>
          </p:cNvSpPr>
          <p:nvPr/>
        </p:nvSpPr>
        <p:spPr bwMode="auto">
          <a:xfrm>
            <a:off x="3357563" y="1528995"/>
            <a:ext cx="412750"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Text Box 42">
            <a:extLst>
              <a:ext uri="{FF2B5EF4-FFF2-40B4-BE49-F238E27FC236}">
                <a16:creationId xmlns:a16="http://schemas.microsoft.com/office/drawing/2014/main" id="{B31D3625-5101-8F5E-79DE-BD18C6567097}"/>
              </a:ext>
            </a:extLst>
          </p:cNvPr>
          <p:cNvSpPr txBox="1">
            <a:spLocks noChangeArrowheads="1"/>
          </p:cNvSpPr>
          <p:nvPr/>
        </p:nvSpPr>
        <p:spPr bwMode="auto">
          <a:xfrm>
            <a:off x="3403601" y="1587734"/>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44" name="Oval 43">
            <a:extLst>
              <a:ext uri="{FF2B5EF4-FFF2-40B4-BE49-F238E27FC236}">
                <a16:creationId xmlns:a16="http://schemas.microsoft.com/office/drawing/2014/main" id="{F000D7DB-E96D-7347-AAC8-CD7DE65DAE2E}"/>
              </a:ext>
            </a:extLst>
          </p:cNvPr>
          <p:cNvSpPr>
            <a:spLocks noChangeArrowheads="1"/>
          </p:cNvSpPr>
          <p:nvPr/>
        </p:nvSpPr>
        <p:spPr bwMode="auto">
          <a:xfrm>
            <a:off x="5065713" y="354512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Text Box 44">
            <a:extLst>
              <a:ext uri="{FF2B5EF4-FFF2-40B4-BE49-F238E27FC236}">
                <a16:creationId xmlns:a16="http://schemas.microsoft.com/office/drawing/2014/main" id="{0B76EC57-4102-4A28-A7BB-5A54E52BAEE9}"/>
              </a:ext>
            </a:extLst>
          </p:cNvPr>
          <p:cNvSpPr txBox="1">
            <a:spLocks noChangeArrowheads="1"/>
          </p:cNvSpPr>
          <p:nvPr/>
        </p:nvSpPr>
        <p:spPr bwMode="auto">
          <a:xfrm>
            <a:off x="5140325" y="363084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46" name="Oval 45">
            <a:extLst>
              <a:ext uri="{FF2B5EF4-FFF2-40B4-BE49-F238E27FC236}">
                <a16:creationId xmlns:a16="http://schemas.microsoft.com/office/drawing/2014/main" id="{62E61E71-77D5-1A4A-0A31-44FF7B73B1DD}"/>
              </a:ext>
            </a:extLst>
          </p:cNvPr>
          <p:cNvSpPr>
            <a:spLocks noChangeArrowheads="1"/>
          </p:cNvSpPr>
          <p:nvPr/>
        </p:nvSpPr>
        <p:spPr bwMode="auto">
          <a:xfrm>
            <a:off x="5065713" y="28243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Text Box 46">
            <a:extLst>
              <a:ext uri="{FF2B5EF4-FFF2-40B4-BE49-F238E27FC236}">
                <a16:creationId xmlns:a16="http://schemas.microsoft.com/office/drawing/2014/main" id="{5F72475D-A9C0-EC00-132D-78F1B23764D5}"/>
              </a:ext>
            </a:extLst>
          </p:cNvPr>
          <p:cNvSpPr txBox="1">
            <a:spLocks noChangeArrowheads="1"/>
          </p:cNvSpPr>
          <p:nvPr/>
        </p:nvSpPr>
        <p:spPr bwMode="auto">
          <a:xfrm>
            <a:off x="5140325"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48" name="Oval 47">
            <a:extLst>
              <a:ext uri="{FF2B5EF4-FFF2-40B4-BE49-F238E27FC236}">
                <a16:creationId xmlns:a16="http://schemas.microsoft.com/office/drawing/2014/main" id="{78341F47-975E-8AF5-95E9-ED4B5C92860B}"/>
              </a:ext>
            </a:extLst>
          </p:cNvPr>
          <p:cNvSpPr>
            <a:spLocks noChangeArrowheads="1"/>
          </p:cNvSpPr>
          <p:nvPr/>
        </p:nvSpPr>
        <p:spPr bwMode="auto">
          <a:xfrm>
            <a:off x="5065713" y="210367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Text Box 48">
            <a:extLst>
              <a:ext uri="{FF2B5EF4-FFF2-40B4-BE49-F238E27FC236}">
                <a16:creationId xmlns:a16="http://schemas.microsoft.com/office/drawing/2014/main" id="{6DC814D9-741C-9E1B-DF6F-2DBF5817ED45}"/>
              </a:ext>
            </a:extLst>
          </p:cNvPr>
          <p:cNvSpPr txBox="1">
            <a:spLocks noChangeArrowheads="1"/>
          </p:cNvSpPr>
          <p:nvPr/>
        </p:nvSpPr>
        <p:spPr bwMode="auto">
          <a:xfrm>
            <a:off x="5140325"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50" name="Oval 49">
            <a:extLst>
              <a:ext uri="{FF2B5EF4-FFF2-40B4-BE49-F238E27FC236}">
                <a16:creationId xmlns:a16="http://schemas.microsoft.com/office/drawing/2014/main" id="{EE181760-AE61-89B1-B286-13711A3B98F2}"/>
              </a:ext>
            </a:extLst>
          </p:cNvPr>
          <p:cNvSpPr>
            <a:spLocks noChangeArrowheads="1"/>
          </p:cNvSpPr>
          <p:nvPr/>
        </p:nvSpPr>
        <p:spPr bwMode="auto">
          <a:xfrm>
            <a:off x="3883025" y="282439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50">
            <a:extLst>
              <a:ext uri="{FF2B5EF4-FFF2-40B4-BE49-F238E27FC236}">
                <a16:creationId xmlns:a16="http://schemas.microsoft.com/office/drawing/2014/main" id="{76BDACAE-EFA8-5E3D-C9F8-A9FF1CCE061B}"/>
              </a:ext>
            </a:extLst>
          </p:cNvPr>
          <p:cNvSpPr txBox="1">
            <a:spLocks noChangeArrowheads="1"/>
          </p:cNvSpPr>
          <p:nvPr/>
        </p:nvSpPr>
        <p:spPr bwMode="auto">
          <a:xfrm>
            <a:off x="3957639" y="291012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52" name="Oval 51">
            <a:extLst>
              <a:ext uri="{FF2B5EF4-FFF2-40B4-BE49-F238E27FC236}">
                <a16:creationId xmlns:a16="http://schemas.microsoft.com/office/drawing/2014/main" id="{9353CD86-A5D9-102F-B2ED-90EC16EBF5D8}"/>
              </a:ext>
            </a:extLst>
          </p:cNvPr>
          <p:cNvSpPr>
            <a:spLocks noChangeArrowheads="1"/>
          </p:cNvSpPr>
          <p:nvPr/>
        </p:nvSpPr>
        <p:spPr bwMode="auto">
          <a:xfrm>
            <a:off x="3883025" y="210367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Text Box 52">
            <a:extLst>
              <a:ext uri="{FF2B5EF4-FFF2-40B4-BE49-F238E27FC236}">
                <a16:creationId xmlns:a16="http://schemas.microsoft.com/office/drawing/2014/main" id="{B3376739-EA5A-15FE-A78B-91A003A4CB36}"/>
              </a:ext>
            </a:extLst>
          </p:cNvPr>
          <p:cNvSpPr txBox="1">
            <a:spLocks noChangeArrowheads="1"/>
          </p:cNvSpPr>
          <p:nvPr/>
        </p:nvSpPr>
        <p:spPr bwMode="auto">
          <a:xfrm>
            <a:off x="3957639" y="218939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54" name="Line 53">
            <a:extLst>
              <a:ext uri="{FF2B5EF4-FFF2-40B4-BE49-F238E27FC236}">
                <a16:creationId xmlns:a16="http://schemas.microsoft.com/office/drawing/2014/main" id="{1ECD881F-1FBB-1B0C-0F3F-85EB062DCB55}"/>
              </a:ext>
            </a:extLst>
          </p:cNvPr>
          <p:cNvSpPr>
            <a:spLocks noChangeShapeType="1"/>
          </p:cNvSpPr>
          <p:nvPr/>
        </p:nvSpPr>
        <p:spPr bwMode="auto">
          <a:xfrm flipH="1">
            <a:off x="3095625" y="1816334"/>
            <a:ext cx="261938"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54">
            <a:extLst>
              <a:ext uri="{FF2B5EF4-FFF2-40B4-BE49-F238E27FC236}">
                <a16:creationId xmlns:a16="http://schemas.microsoft.com/office/drawing/2014/main" id="{6DA755EF-83A1-4763-A93C-A3ED6353F7D7}"/>
              </a:ext>
            </a:extLst>
          </p:cNvPr>
          <p:cNvSpPr>
            <a:spLocks noChangeShapeType="1"/>
          </p:cNvSpPr>
          <p:nvPr/>
        </p:nvSpPr>
        <p:spPr bwMode="auto">
          <a:xfrm>
            <a:off x="3751264" y="1816334"/>
            <a:ext cx="2619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55">
            <a:extLst>
              <a:ext uri="{FF2B5EF4-FFF2-40B4-BE49-F238E27FC236}">
                <a16:creationId xmlns:a16="http://schemas.microsoft.com/office/drawing/2014/main" id="{F60688F5-25DF-1424-6A12-5809EF209427}"/>
              </a:ext>
            </a:extLst>
          </p:cNvPr>
          <p:cNvSpPr>
            <a:spLocks noChangeArrowheads="1"/>
          </p:cNvSpPr>
          <p:nvPr/>
        </p:nvSpPr>
        <p:spPr bwMode="auto">
          <a:xfrm>
            <a:off x="4421188" y="15289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56">
            <a:extLst>
              <a:ext uri="{FF2B5EF4-FFF2-40B4-BE49-F238E27FC236}">
                <a16:creationId xmlns:a16="http://schemas.microsoft.com/office/drawing/2014/main" id="{4F8D3579-2D40-650F-D40F-8CADC6D9EDED}"/>
              </a:ext>
            </a:extLst>
          </p:cNvPr>
          <p:cNvSpPr txBox="1">
            <a:spLocks noChangeArrowheads="1"/>
          </p:cNvSpPr>
          <p:nvPr/>
        </p:nvSpPr>
        <p:spPr bwMode="auto">
          <a:xfrm>
            <a:off x="4511675" y="1614721"/>
            <a:ext cx="41433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58" name="Line 57">
            <a:extLst>
              <a:ext uri="{FF2B5EF4-FFF2-40B4-BE49-F238E27FC236}">
                <a16:creationId xmlns:a16="http://schemas.microsoft.com/office/drawing/2014/main" id="{55079AC6-66B7-0009-C1CC-EDAFD4056717}"/>
              </a:ext>
            </a:extLst>
          </p:cNvPr>
          <p:cNvSpPr>
            <a:spLocks noChangeShapeType="1"/>
          </p:cNvSpPr>
          <p:nvPr/>
        </p:nvSpPr>
        <p:spPr bwMode="auto">
          <a:xfrm flipH="1">
            <a:off x="4144964" y="1816334"/>
            <a:ext cx="2762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58">
            <a:extLst>
              <a:ext uri="{FF2B5EF4-FFF2-40B4-BE49-F238E27FC236}">
                <a16:creationId xmlns:a16="http://schemas.microsoft.com/office/drawing/2014/main" id="{F637AB8F-0EFD-C1B6-501B-AD7DE61D0EBC}"/>
              </a:ext>
            </a:extLst>
          </p:cNvPr>
          <p:cNvSpPr>
            <a:spLocks noChangeShapeType="1"/>
          </p:cNvSpPr>
          <p:nvPr/>
        </p:nvSpPr>
        <p:spPr bwMode="auto">
          <a:xfrm>
            <a:off x="4833939" y="1816334"/>
            <a:ext cx="4143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59">
            <a:extLst>
              <a:ext uri="{FF2B5EF4-FFF2-40B4-BE49-F238E27FC236}">
                <a16:creationId xmlns:a16="http://schemas.microsoft.com/office/drawing/2014/main" id="{08937CEF-2682-2E3D-DA3F-C4F1B1F7D404}"/>
              </a:ext>
            </a:extLst>
          </p:cNvPr>
          <p:cNvSpPr>
            <a:spLocks noChangeShapeType="1"/>
          </p:cNvSpPr>
          <p:nvPr/>
        </p:nvSpPr>
        <p:spPr bwMode="auto">
          <a:xfrm>
            <a:off x="3036888"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60">
            <a:extLst>
              <a:ext uri="{FF2B5EF4-FFF2-40B4-BE49-F238E27FC236}">
                <a16:creationId xmlns:a16="http://schemas.microsoft.com/office/drawing/2014/main" id="{1D3615D4-6564-4BF5-192C-87A4EA5687FC}"/>
              </a:ext>
            </a:extLst>
          </p:cNvPr>
          <p:cNvSpPr>
            <a:spLocks noChangeShapeType="1"/>
          </p:cNvSpPr>
          <p:nvPr/>
        </p:nvSpPr>
        <p:spPr bwMode="auto">
          <a:xfrm>
            <a:off x="4094163"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61">
            <a:extLst>
              <a:ext uri="{FF2B5EF4-FFF2-40B4-BE49-F238E27FC236}">
                <a16:creationId xmlns:a16="http://schemas.microsoft.com/office/drawing/2014/main" id="{A5EBB75F-708D-7E31-D134-7BE6CBCEAEE7}"/>
              </a:ext>
            </a:extLst>
          </p:cNvPr>
          <p:cNvSpPr>
            <a:spLocks noChangeShapeType="1"/>
          </p:cNvSpPr>
          <p:nvPr/>
        </p:nvSpPr>
        <p:spPr bwMode="auto">
          <a:xfrm>
            <a:off x="5273675"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62">
            <a:extLst>
              <a:ext uri="{FF2B5EF4-FFF2-40B4-BE49-F238E27FC236}">
                <a16:creationId xmlns:a16="http://schemas.microsoft.com/office/drawing/2014/main" id="{25BEBE17-1573-0450-B034-558EB615B615}"/>
              </a:ext>
            </a:extLst>
          </p:cNvPr>
          <p:cNvSpPr>
            <a:spLocks noChangeShapeType="1"/>
          </p:cNvSpPr>
          <p:nvPr/>
        </p:nvSpPr>
        <p:spPr bwMode="auto">
          <a:xfrm>
            <a:off x="5273675" y="325619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Oval 63">
            <a:extLst>
              <a:ext uri="{FF2B5EF4-FFF2-40B4-BE49-F238E27FC236}">
                <a16:creationId xmlns:a16="http://schemas.microsoft.com/office/drawing/2014/main" id="{C79F3D1E-BF13-69E0-15C2-623917DB6CAB}"/>
              </a:ext>
            </a:extLst>
          </p:cNvPr>
          <p:cNvSpPr>
            <a:spLocks noChangeArrowheads="1"/>
          </p:cNvSpPr>
          <p:nvPr/>
        </p:nvSpPr>
        <p:spPr bwMode="auto">
          <a:xfrm>
            <a:off x="2306639" y="1528995"/>
            <a:ext cx="415925"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Text Box 64">
            <a:extLst>
              <a:ext uri="{FF2B5EF4-FFF2-40B4-BE49-F238E27FC236}">
                <a16:creationId xmlns:a16="http://schemas.microsoft.com/office/drawing/2014/main" id="{E744EF08-3976-20F7-77BB-07B3592F8C63}"/>
              </a:ext>
            </a:extLst>
          </p:cNvPr>
          <p:cNvSpPr txBox="1">
            <a:spLocks noChangeArrowheads="1"/>
          </p:cNvSpPr>
          <p:nvPr/>
        </p:nvSpPr>
        <p:spPr bwMode="auto">
          <a:xfrm>
            <a:off x="2386014" y="1614721"/>
            <a:ext cx="4159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66" name="Line 65">
            <a:extLst>
              <a:ext uri="{FF2B5EF4-FFF2-40B4-BE49-F238E27FC236}">
                <a16:creationId xmlns:a16="http://schemas.microsoft.com/office/drawing/2014/main" id="{8A79EB56-9F02-B112-3678-F727A11EBD2E}"/>
              </a:ext>
            </a:extLst>
          </p:cNvPr>
          <p:cNvSpPr>
            <a:spLocks noChangeShapeType="1"/>
          </p:cNvSpPr>
          <p:nvPr/>
        </p:nvSpPr>
        <p:spPr bwMode="auto">
          <a:xfrm>
            <a:off x="2722564" y="1816334"/>
            <a:ext cx="2746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7" name="Group 66">
            <a:extLst>
              <a:ext uri="{FF2B5EF4-FFF2-40B4-BE49-F238E27FC236}">
                <a16:creationId xmlns:a16="http://schemas.microsoft.com/office/drawing/2014/main" id="{26C107F8-47B5-058E-333B-6216FA0904EA}"/>
              </a:ext>
            </a:extLst>
          </p:cNvPr>
          <p:cNvGrpSpPr>
            <a:grpSpLocks/>
          </p:cNvGrpSpPr>
          <p:nvPr/>
        </p:nvGrpSpPr>
        <p:grpSpPr bwMode="auto">
          <a:xfrm>
            <a:off x="4286251" y="1413109"/>
            <a:ext cx="4143375" cy="2028825"/>
            <a:chOff x="1644" y="711"/>
            <a:chExt cx="2465" cy="1207"/>
          </a:xfrm>
        </p:grpSpPr>
        <p:sp>
          <p:nvSpPr>
            <p:cNvPr id="68" name="Oval 67">
              <a:extLst>
                <a:ext uri="{FF2B5EF4-FFF2-40B4-BE49-F238E27FC236}">
                  <a16:creationId xmlns:a16="http://schemas.microsoft.com/office/drawing/2014/main" id="{0EA83C35-87CF-C738-8B86-1B7906C9B935}"/>
                </a:ext>
              </a:extLst>
            </p:cNvPr>
            <p:cNvSpPr>
              <a:spLocks noChangeArrowheads="1"/>
            </p:cNvSpPr>
            <p:nvPr/>
          </p:nvSpPr>
          <p:spPr bwMode="auto">
            <a:xfrm>
              <a:off x="1644" y="711"/>
              <a:ext cx="411" cy="41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69" name="Oval 68">
              <a:extLst>
                <a:ext uri="{FF2B5EF4-FFF2-40B4-BE49-F238E27FC236}">
                  <a16:creationId xmlns:a16="http://schemas.microsoft.com/office/drawing/2014/main" id="{FAD9E79B-3A92-1E35-86CD-1D16E045C123}"/>
                </a:ext>
              </a:extLst>
            </p:cNvPr>
            <p:cNvSpPr>
              <a:spLocks noChangeArrowheads="1"/>
            </p:cNvSpPr>
            <p:nvPr/>
          </p:nvSpPr>
          <p:spPr bwMode="auto">
            <a:xfrm>
              <a:off x="3698" y="1508"/>
              <a:ext cx="411" cy="41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grpSp>
      <p:sp>
        <p:nvSpPr>
          <p:cNvPr id="70" name="Oval 69">
            <a:extLst>
              <a:ext uri="{FF2B5EF4-FFF2-40B4-BE49-F238E27FC236}">
                <a16:creationId xmlns:a16="http://schemas.microsoft.com/office/drawing/2014/main" id="{E55FB475-18D8-7884-A83A-786BDCE9AD83}"/>
              </a:ext>
            </a:extLst>
          </p:cNvPr>
          <p:cNvSpPr>
            <a:spLocks noChangeArrowheads="1"/>
          </p:cNvSpPr>
          <p:nvPr/>
        </p:nvSpPr>
        <p:spPr bwMode="auto">
          <a:xfrm>
            <a:off x="2182813" y="1398821"/>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71" name="Oval 70">
            <a:extLst>
              <a:ext uri="{FF2B5EF4-FFF2-40B4-BE49-F238E27FC236}">
                <a16:creationId xmlns:a16="http://schemas.microsoft.com/office/drawing/2014/main" id="{E0A05D0C-B04C-F283-4352-9F9DDA279E31}"/>
              </a:ext>
            </a:extLst>
          </p:cNvPr>
          <p:cNvSpPr>
            <a:spLocks noChangeArrowheads="1"/>
          </p:cNvSpPr>
          <p:nvPr/>
        </p:nvSpPr>
        <p:spPr bwMode="auto">
          <a:xfrm>
            <a:off x="6167438" y="143374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72" name="Rectangle 71">
            <a:extLst>
              <a:ext uri="{FF2B5EF4-FFF2-40B4-BE49-F238E27FC236}">
                <a16:creationId xmlns:a16="http://schemas.microsoft.com/office/drawing/2014/main" id="{54841AF1-8564-A8C0-8119-F3C58B56A7B2}"/>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A</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J</a:t>
            </a:r>
            <a:r>
              <a:rPr lang="de-DE" altLang="en-US" i="1"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represenation</a:t>
            </a:r>
          </a:p>
        </p:txBody>
      </p:sp>
      <p:sp>
        <p:nvSpPr>
          <p:cNvPr id="3" name="Text Box 64">
            <a:extLst>
              <a:ext uri="{FF2B5EF4-FFF2-40B4-BE49-F238E27FC236}">
                <a16:creationId xmlns:a16="http://schemas.microsoft.com/office/drawing/2014/main" id="{450C7256-7DB4-D2E0-C9F7-3306F4977F96}"/>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38043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dissolv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dissolv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dissolve">
                                      <p:cBhvr>
                                        <p:cTn id="25" dur="500"/>
                                        <p:tgtEl>
                                          <p:spTgt spid="70"/>
                                        </p:tgtEl>
                                      </p:cBhvr>
                                    </p:animEffect>
                                  </p:childTnLst>
                                </p:cTn>
                              </p:par>
                              <p:par>
                                <p:cTn id="26" presetID="9"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dissolve">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dissolve">
                                      <p:cBhvr>
                                        <p:cTn id="33" dur="500"/>
                                        <p:tgtEl>
                                          <p:spTgt spid="36"/>
                                        </p:tgtEl>
                                      </p:cBhvr>
                                    </p:animEffect>
                                  </p:childTnLst>
                                </p:cTn>
                              </p:par>
                              <p:par>
                                <p:cTn id="34" presetID="9" presetClass="entr" presetSubtype="0" fill="hold"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dissolve">
                                      <p:cBhvr>
                                        <p:cTn id="36" dur="500"/>
                                        <p:tgtEl>
                                          <p:spTgt spid="6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dissolv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64"/>
                                        </p:tgtEl>
                                        <p:attrNameLst>
                                          <p:attrName>ppt_x</p:attrName>
                                        </p:attrNameLst>
                                      </p:cBhvr>
                                      <p:tavLst>
                                        <p:tav tm="0">
                                          <p:val>
                                            <p:strVal val="ppt_x"/>
                                          </p:val>
                                        </p:tav>
                                        <p:tav tm="100000">
                                          <p:val>
                                            <p:strVal val="ppt_x"/>
                                          </p:val>
                                        </p:tav>
                                      </p:tavLst>
                                    </p:anim>
                                    <p:anim calcmode="lin" valueType="num">
                                      <p:cBhvr additive="base">
                                        <p:cTn id="46" dur="500"/>
                                        <p:tgtEl>
                                          <p:spTgt spid="64"/>
                                        </p:tgtEl>
                                        <p:attrNameLst>
                                          <p:attrName>ppt_y</p:attrName>
                                        </p:attrNameLst>
                                      </p:cBhvr>
                                      <p:tavLst>
                                        <p:tav tm="0">
                                          <p:val>
                                            <p:strVal val="ppt_y"/>
                                          </p:val>
                                        </p:tav>
                                        <p:tav tm="100000">
                                          <p:val>
                                            <p:strVal val="1+ppt_h/2"/>
                                          </p:val>
                                        </p:tav>
                                      </p:tavLst>
                                    </p:anim>
                                    <p:set>
                                      <p:cBhvr>
                                        <p:cTn id="47" dur="1" fill="hold">
                                          <p:stCondLst>
                                            <p:cond delay="499"/>
                                          </p:stCondLst>
                                        </p:cTn>
                                        <p:tgtEl>
                                          <p:spTgt spid="64"/>
                                        </p:tgtEl>
                                        <p:attrNameLst>
                                          <p:attrName>style.visibility</p:attrName>
                                        </p:attrNameLst>
                                      </p:cBhvr>
                                      <p:to>
                                        <p:strVal val="hidden"/>
                                      </p:to>
                                    </p:set>
                                  </p:childTnLst>
                                </p:cTn>
                              </p:par>
                              <p:par>
                                <p:cTn id="48" presetID="2" presetClass="exit" presetSubtype="4" fill="hold" grpId="0" nodeType="withEffect">
                                  <p:stCondLst>
                                    <p:cond delay="0"/>
                                  </p:stCondLst>
                                  <p:childTnLst>
                                    <p:anim calcmode="lin" valueType="num">
                                      <p:cBhvr additive="base">
                                        <p:cTn id="49" dur="500"/>
                                        <p:tgtEl>
                                          <p:spTgt spid="65"/>
                                        </p:tgtEl>
                                        <p:attrNameLst>
                                          <p:attrName>ppt_x</p:attrName>
                                        </p:attrNameLst>
                                      </p:cBhvr>
                                      <p:tavLst>
                                        <p:tav tm="0">
                                          <p:val>
                                            <p:strVal val="ppt_x"/>
                                          </p:val>
                                        </p:tav>
                                        <p:tav tm="100000">
                                          <p:val>
                                            <p:strVal val="ppt_x"/>
                                          </p:val>
                                        </p:tav>
                                      </p:tavLst>
                                    </p:anim>
                                    <p:anim calcmode="lin" valueType="num">
                                      <p:cBhvr additive="base">
                                        <p:cTn id="50" dur="500"/>
                                        <p:tgtEl>
                                          <p:spTgt spid="65"/>
                                        </p:tgtEl>
                                        <p:attrNameLst>
                                          <p:attrName>ppt_y</p:attrName>
                                        </p:attrNameLst>
                                      </p:cBhvr>
                                      <p:tavLst>
                                        <p:tav tm="0">
                                          <p:val>
                                            <p:strVal val="ppt_y"/>
                                          </p:val>
                                        </p:tav>
                                        <p:tav tm="100000">
                                          <p:val>
                                            <p:strVal val="1+ppt_h/2"/>
                                          </p:val>
                                        </p:tav>
                                      </p:tavLst>
                                    </p:anim>
                                    <p:set>
                                      <p:cBhvr>
                                        <p:cTn id="51" dur="1" fill="hold">
                                          <p:stCondLst>
                                            <p:cond delay="499"/>
                                          </p:stCondLst>
                                        </p:cTn>
                                        <p:tgtEl>
                                          <p:spTgt spid="65"/>
                                        </p:tgtEl>
                                        <p:attrNameLst>
                                          <p:attrName>style.visibility</p:attrName>
                                        </p:attrNameLst>
                                      </p:cBhvr>
                                      <p:to>
                                        <p:strVal val="hidden"/>
                                      </p:to>
                                    </p:set>
                                  </p:childTnLst>
                                </p:cTn>
                              </p:par>
                              <p:par>
                                <p:cTn id="52" presetID="2" presetClass="exit" presetSubtype="4" fill="hold" nodeType="withEffect">
                                  <p:stCondLst>
                                    <p:cond delay="0"/>
                                  </p:stCondLst>
                                  <p:childTnLst>
                                    <p:anim calcmode="lin" valueType="num">
                                      <p:cBhvr additive="base">
                                        <p:cTn id="53" dur="500"/>
                                        <p:tgtEl>
                                          <p:spTgt spid="66"/>
                                        </p:tgtEl>
                                        <p:attrNameLst>
                                          <p:attrName>ppt_x</p:attrName>
                                        </p:attrNameLst>
                                      </p:cBhvr>
                                      <p:tavLst>
                                        <p:tav tm="0">
                                          <p:val>
                                            <p:strVal val="ppt_x"/>
                                          </p:val>
                                        </p:tav>
                                        <p:tav tm="100000">
                                          <p:val>
                                            <p:strVal val="ppt_x"/>
                                          </p:val>
                                        </p:tav>
                                      </p:tavLst>
                                    </p:anim>
                                    <p:anim calcmode="lin" valueType="num">
                                      <p:cBhvr additive="base">
                                        <p:cTn id="54" dur="500"/>
                                        <p:tgtEl>
                                          <p:spTgt spid="66"/>
                                        </p:tgtEl>
                                        <p:attrNameLst>
                                          <p:attrName>ppt_y</p:attrName>
                                        </p:attrNameLst>
                                      </p:cBhvr>
                                      <p:tavLst>
                                        <p:tav tm="0">
                                          <p:val>
                                            <p:strVal val="ppt_y"/>
                                          </p:val>
                                        </p:tav>
                                        <p:tav tm="100000">
                                          <p:val>
                                            <p:strVal val="1+ppt_h/2"/>
                                          </p:val>
                                        </p:tav>
                                      </p:tavLst>
                                    </p:anim>
                                    <p:set>
                                      <p:cBhvr>
                                        <p:cTn id="55" dur="1" fill="hold">
                                          <p:stCondLst>
                                            <p:cond delay="499"/>
                                          </p:stCondLst>
                                        </p:cTn>
                                        <p:tgtEl>
                                          <p:spTgt spid="66"/>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70"/>
                                        </p:tgtEl>
                                        <p:attrNameLst>
                                          <p:attrName>ppt_x</p:attrName>
                                        </p:attrNameLst>
                                      </p:cBhvr>
                                      <p:tavLst>
                                        <p:tav tm="0">
                                          <p:val>
                                            <p:strVal val="ppt_x"/>
                                          </p:val>
                                        </p:tav>
                                        <p:tav tm="100000">
                                          <p:val>
                                            <p:strVal val="ppt_x"/>
                                          </p:val>
                                        </p:tav>
                                      </p:tavLst>
                                    </p:anim>
                                    <p:anim calcmode="lin" valueType="num">
                                      <p:cBhvr additive="base">
                                        <p:cTn id="58" dur="500"/>
                                        <p:tgtEl>
                                          <p:spTgt spid="70"/>
                                        </p:tgtEl>
                                        <p:attrNameLst>
                                          <p:attrName>ppt_y</p:attrName>
                                        </p:attrNameLst>
                                      </p:cBhvr>
                                      <p:tavLst>
                                        <p:tav tm="0">
                                          <p:val>
                                            <p:strVal val="ppt_y"/>
                                          </p:val>
                                        </p:tav>
                                        <p:tav tm="100000">
                                          <p:val>
                                            <p:strVal val="1+ppt_h/2"/>
                                          </p:val>
                                        </p:tav>
                                      </p:tavLst>
                                    </p:anim>
                                    <p:set>
                                      <p:cBhvr>
                                        <p:cTn id="59" dur="1" fill="hold">
                                          <p:stCondLst>
                                            <p:cond delay="499"/>
                                          </p:stCondLst>
                                        </p:cTn>
                                        <p:tgtEl>
                                          <p:spTgt spid="70"/>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56"/>
                                        </p:tgtEl>
                                        <p:attrNameLst>
                                          <p:attrName>ppt_x</p:attrName>
                                        </p:attrNameLst>
                                      </p:cBhvr>
                                      <p:tavLst>
                                        <p:tav tm="0">
                                          <p:val>
                                            <p:strVal val="ppt_x"/>
                                          </p:val>
                                        </p:tav>
                                        <p:tav tm="100000">
                                          <p:val>
                                            <p:strVal val="ppt_x"/>
                                          </p:val>
                                        </p:tav>
                                      </p:tavLst>
                                    </p:anim>
                                    <p:anim calcmode="lin" valueType="num">
                                      <p:cBhvr additive="base">
                                        <p:cTn id="62" dur="500"/>
                                        <p:tgtEl>
                                          <p:spTgt spid="56"/>
                                        </p:tgtEl>
                                        <p:attrNameLst>
                                          <p:attrName>ppt_y</p:attrName>
                                        </p:attrNameLst>
                                      </p:cBhvr>
                                      <p:tavLst>
                                        <p:tav tm="0">
                                          <p:val>
                                            <p:strVal val="ppt_y"/>
                                          </p:val>
                                        </p:tav>
                                        <p:tav tm="100000">
                                          <p:val>
                                            <p:strVal val="1+ppt_h/2"/>
                                          </p:val>
                                        </p:tav>
                                      </p:tavLst>
                                    </p:anim>
                                    <p:set>
                                      <p:cBhvr>
                                        <p:cTn id="63" dur="1" fill="hold">
                                          <p:stCondLst>
                                            <p:cond delay="499"/>
                                          </p:stCondLst>
                                        </p:cTn>
                                        <p:tgtEl>
                                          <p:spTgt spid="56"/>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57"/>
                                        </p:tgtEl>
                                        <p:attrNameLst>
                                          <p:attrName>ppt_x</p:attrName>
                                        </p:attrNameLst>
                                      </p:cBhvr>
                                      <p:tavLst>
                                        <p:tav tm="0">
                                          <p:val>
                                            <p:strVal val="ppt_x"/>
                                          </p:val>
                                        </p:tav>
                                        <p:tav tm="100000">
                                          <p:val>
                                            <p:strVal val="ppt_x"/>
                                          </p:val>
                                        </p:tav>
                                      </p:tavLst>
                                    </p:anim>
                                    <p:anim calcmode="lin" valueType="num">
                                      <p:cBhvr additive="base">
                                        <p:cTn id="66" dur="500"/>
                                        <p:tgtEl>
                                          <p:spTgt spid="57"/>
                                        </p:tgtEl>
                                        <p:attrNameLst>
                                          <p:attrName>ppt_y</p:attrName>
                                        </p:attrNameLst>
                                      </p:cBhvr>
                                      <p:tavLst>
                                        <p:tav tm="0">
                                          <p:val>
                                            <p:strVal val="ppt_y"/>
                                          </p:val>
                                        </p:tav>
                                        <p:tav tm="100000">
                                          <p:val>
                                            <p:strVal val="1+ppt_h/2"/>
                                          </p:val>
                                        </p:tav>
                                      </p:tavLst>
                                    </p:anim>
                                    <p:set>
                                      <p:cBhvr>
                                        <p:cTn id="67" dur="1" fill="hold">
                                          <p:stCondLst>
                                            <p:cond delay="499"/>
                                          </p:stCondLst>
                                        </p:cTn>
                                        <p:tgtEl>
                                          <p:spTgt spid="5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58"/>
                                        </p:tgtEl>
                                        <p:attrNameLst>
                                          <p:attrName>ppt_x</p:attrName>
                                        </p:attrNameLst>
                                      </p:cBhvr>
                                      <p:tavLst>
                                        <p:tav tm="0">
                                          <p:val>
                                            <p:strVal val="ppt_x"/>
                                          </p:val>
                                        </p:tav>
                                        <p:tav tm="100000">
                                          <p:val>
                                            <p:strVal val="ppt_x"/>
                                          </p:val>
                                        </p:tav>
                                      </p:tavLst>
                                    </p:anim>
                                    <p:anim calcmode="lin" valueType="num">
                                      <p:cBhvr additive="base">
                                        <p:cTn id="70" dur="500"/>
                                        <p:tgtEl>
                                          <p:spTgt spid="58"/>
                                        </p:tgtEl>
                                        <p:attrNameLst>
                                          <p:attrName>ppt_y</p:attrName>
                                        </p:attrNameLst>
                                      </p:cBhvr>
                                      <p:tavLst>
                                        <p:tav tm="0">
                                          <p:val>
                                            <p:strVal val="ppt_y"/>
                                          </p:val>
                                        </p:tav>
                                        <p:tav tm="100000">
                                          <p:val>
                                            <p:strVal val="1+ppt_h/2"/>
                                          </p:val>
                                        </p:tav>
                                      </p:tavLst>
                                    </p:anim>
                                    <p:set>
                                      <p:cBhvr>
                                        <p:cTn id="71" dur="1" fill="hold">
                                          <p:stCondLst>
                                            <p:cond delay="499"/>
                                          </p:stCondLst>
                                        </p:cTn>
                                        <p:tgtEl>
                                          <p:spTgt spid="58"/>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59"/>
                                        </p:tgtEl>
                                        <p:attrNameLst>
                                          <p:attrName>ppt_x</p:attrName>
                                        </p:attrNameLst>
                                      </p:cBhvr>
                                      <p:tavLst>
                                        <p:tav tm="0">
                                          <p:val>
                                            <p:strVal val="ppt_x"/>
                                          </p:val>
                                        </p:tav>
                                        <p:tav tm="100000">
                                          <p:val>
                                            <p:strVal val="ppt_x"/>
                                          </p:val>
                                        </p:tav>
                                      </p:tavLst>
                                    </p:anim>
                                    <p:anim calcmode="lin" valueType="num">
                                      <p:cBhvr additive="base">
                                        <p:cTn id="74" dur="500"/>
                                        <p:tgtEl>
                                          <p:spTgt spid="59"/>
                                        </p:tgtEl>
                                        <p:attrNameLst>
                                          <p:attrName>ppt_y</p:attrName>
                                        </p:attrNameLst>
                                      </p:cBhvr>
                                      <p:tavLst>
                                        <p:tav tm="0">
                                          <p:val>
                                            <p:strVal val="ppt_y"/>
                                          </p:val>
                                        </p:tav>
                                        <p:tav tm="100000">
                                          <p:val>
                                            <p:strVal val="1+ppt_h/2"/>
                                          </p:val>
                                        </p:tav>
                                      </p:tavLst>
                                    </p:anim>
                                    <p:set>
                                      <p:cBhvr>
                                        <p:cTn id="75" dur="1" fill="hold">
                                          <p:stCondLst>
                                            <p:cond delay="499"/>
                                          </p:stCondLst>
                                        </p:cTn>
                                        <p:tgtEl>
                                          <p:spTgt spid="59"/>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71"/>
                                        </p:tgtEl>
                                        <p:attrNameLst>
                                          <p:attrName>ppt_x</p:attrName>
                                        </p:attrNameLst>
                                      </p:cBhvr>
                                      <p:tavLst>
                                        <p:tav tm="0">
                                          <p:val>
                                            <p:strVal val="ppt_x"/>
                                          </p:val>
                                        </p:tav>
                                        <p:tav tm="100000">
                                          <p:val>
                                            <p:strVal val="ppt_x"/>
                                          </p:val>
                                        </p:tav>
                                      </p:tavLst>
                                    </p:anim>
                                    <p:anim calcmode="lin" valueType="num">
                                      <p:cBhvr additive="base">
                                        <p:cTn id="78" dur="500"/>
                                        <p:tgtEl>
                                          <p:spTgt spid="71"/>
                                        </p:tgtEl>
                                        <p:attrNameLst>
                                          <p:attrName>ppt_y</p:attrName>
                                        </p:attrNameLst>
                                      </p:cBhvr>
                                      <p:tavLst>
                                        <p:tav tm="0">
                                          <p:val>
                                            <p:strVal val="ppt_y"/>
                                          </p:val>
                                        </p:tav>
                                        <p:tav tm="100000">
                                          <p:val>
                                            <p:strVal val="1+ppt_h/2"/>
                                          </p:val>
                                        </p:tav>
                                      </p:tavLst>
                                    </p:anim>
                                    <p:set>
                                      <p:cBhvr>
                                        <p:cTn id="79" dur="1" fill="hold">
                                          <p:stCondLst>
                                            <p:cond delay="499"/>
                                          </p:stCondLst>
                                        </p:cTn>
                                        <p:tgtEl>
                                          <p:spTgt spid="71"/>
                                        </p:tgtEl>
                                        <p:attrNameLst>
                                          <p:attrName>style.visibility</p:attrName>
                                        </p:attrNameLst>
                                      </p:cBhvr>
                                      <p:to>
                                        <p:strVal val="hidden"/>
                                      </p:to>
                                    </p:set>
                                  </p:childTnLst>
                                </p:cTn>
                              </p:par>
                              <p:par>
                                <p:cTn id="80" presetID="2" presetClass="exit" presetSubtype="4" fill="hold" grpId="0" nodeType="withEffect">
                                  <p:stCondLst>
                                    <p:cond delay="0"/>
                                  </p:stCondLst>
                                  <p:childTnLst>
                                    <p:anim calcmode="lin" valueType="num">
                                      <p:cBhvr additive="base">
                                        <p:cTn id="81" dur="500"/>
                                        <p:tgtEl>
                                          <p:spTgt spid="24"/>
                                        </p:tgtEl>
                                        <p:attrNameLst>
                                          <p:attrName>ppt_x</p:attrName>
                                        </p:attrNameLst>
                                      </p:cBhvr>
                                      <p:tavLst>
                                        <p:tav tm="0">
                                          <p:val>
                                            <p:strVal val="ppt_x"/>
                                          </p:val>
                                        </p:tav>
                                        <p:tav tm="100000">
                                          <p:val>
                                            <p:strVal val="ppt_x"/>
                                          </p:val>
                                        </p:tav>
                                      </p:tavLst>
                                    </p:anim>
                                    <p:anim calcmode="lin" valueType="num">
                                      <p:cBhvr additive="base">
                                        <p:cTn id="82" dur="500"/>
                                        <p:tgtEl>
                                          <p:spTgt spid="24"/>
                                        </p:tgtEl>
                                        <p:attrNameLst>
                                          <p:attrName>ppt_y</p:attrName>
                                        </p:attrNameLst>
                                      </p:cBhvr>
                                      <p:tavLst>
                                        <p:tav tm="0">
                                          <p:val>
                                            <p:strVal val="ppt_y"/>
                                          </p:val>
                                        </p:tav>
                                        <p:tav tm="100000">
                                          <p:val>
                                            <p:strVal val="1+ppt_h/2"/>
                                          </p:val>
                                        </p:tav>
                                      </p:tavLst>
                                    </p:anim>
                                    <p:set>
                                      <p:cBhvr>
                                        <p:cTn id="83" dur="1" fill="hold">
                                          <p:stCondLst>
                                            <p:cond delay="499"/>
                                          </p:stCondLst>
                                        </p:cTn>
                                        <p:tgtEl>
                                          <p:spTgt spid="24"/>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14"/>
                                        </p:tgtEl>
                                        <p:attrNameLst>
                                          <p:attrName>ppt_x</p:attrName>
                                        </p:attrNameLst>
                                      </p:cBhvr>
                                      <p:tavLst>
                                        <p:tav tm="0">
                                          <p:val>
                                            <p:strVal val="ppt_x"/>
                                          </p:val>
                                        </p:tav>
                                        <p:tav tm="100000">
                                          <p:val>
                                            <p:strVal val="ppt_x"/>
                                          </p:val>
                                        </p:tav>
                                      </p:tavLst>
                                    </p:anim>
                                    <p:anim calcmode="lin" valueType="num">
                                      <p:cBhvr additive="base">
                                        <p:cTn id="86" dur="500"/>
                                        <p:tgtEl>
                                          <p:spTgt spid="14"/>
                                        </p:tgtEl>
                                        <p:attrNameLst>
                                          <p:attrName>ppt_y</p:attrName>
                                        </p:attrNameLst>
                                      </p:cBhvr>
                                      <p:tavLst>
                                        <p:tav tm="0">
                                          <p:val>
                                            <p:strVal val="ppt_y"/>
                                          </p:val>
                                        </p:tav>
                                        <p:tav tm="100000">
                                          <p:val>
                                            <p:strVal val="1+ppt_h/2"/>
                                          </p:val>
                                        </p:tav>
                                      </p:tavLst>
                                    </p:anim>
                                    <p:set>
                                      <p:cBhvr>
                                        <p:cTn id="87" dur="1" fill="hold">
                                          <p:stCondLst>
                                            <p:cond delay="499"/>
                                          </p:stCondLst>
                                        </p:cTn>
                                        <p:tgtEl>
                                          <p:spTgt spid="14"/>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21"/>
                                        </p:tgtEl>
                                        <p:attrNameLst>
                                          <p:attrName>ppt_x</p:attrName>
                                        </p:attrNameLst>
                                      </p:cBhvr>
                                      <p:tavLst>
                                        <p:tav tm="0">
                                          <p:val>
                                            <p:strVal val="ppt_x"/>
                                          </p:val>
                                        </p:tav>
                                        <p:tav tm="100000">
                                          <p:val>
                                            <p:strVal val="ppt_x"/>
                                          </p:val>
                                        </p:tav>
                                      </p:tavLst>
                                    </p:anim>
                                    <p:anim calcmode="lin" valueType="num">
                                      <p:cBhvr additive="base">
                                        <p:cTn id="90" dur="500"/>
                                        <p:tgtEl>
                                          <p:spTgt spid="21"/>
                                        </p:tgtEl>
                                        <p:attrNameLst>
                                          <p:attrName>ppt_y</p:attrName>
                                        </p:attrNameLst>
                                      </p:cBhvr>
                                      <p:tavLst>
                                        <p:tav tm="0">
                                          <p:val>
                                            <p:strVal val="ppt_y"/>
                                          </p:val>
                                        </p:tav>
                                        <p:tav tm="100000">
                                          <p:val>
                                            <p:strVal val="1+ppt_h/2"/>
                                          </p:val>
                                        </p:tav>
                                      </p:tavLst>
                                    </p:anim>
                                    <p:set>
                                      <p:cBhvr>
                                        <p:cTn id="91" dur="1" fill="hold">
                                          <p:stCondLst>
                                            <p:cond delay="499"/>
                                          </p:stCondLst>
                                        </p:cTn>
                                        <p:tgtEl>
                                          <p:spTgt spid="21"/>
                                        </p:tgtEl>
                                        <p:attrNameLst>
                                          <p:attrName>style.visibility</p:attrName>
                                        </p:attrNameLst>
                                      </p:cBhvr>
                                      <p:to>
                                        <p:strVal val="hidden"/>
                                      </p:to>
                                    </p:set>
                                  </p:childTnLst>
                                </p:cTn>
                              </p:par>
                              <p:par>
                                <p:cTn id="92" presetID="2" presetClass="exit" presetSubtype="4" fill="hold" grpId="0" nodeType="withEffect">
                                  <p:stCondLst>
                                    <p:cond delay="0"/>
                                  </p:stCondLst>
                                  <p:childTnLst>
                                    <p:anim calcmode="lin" valueType="num">
                                      <p:cBhvr additive="base">
                                        <p:cTn id="93" dur="500"/>
                                        <p:tgtEl>
                                          <p:spTgt spid="31"/>
                                        </p:tgtEl>
                                        <p:attrNameLst>
                                          <p:attrName>ppt_x</p:attrName>
                                        </p:attrNameLst>
                                      </p:cBhvr>
                                      <p:tavLst>
                                        <p:tav tm="0">
                                          <p:val>
                                            <p:strVal val="ppt_x"/>
                                          </p:val>
                                        </p:tav>
                                        <p:tav tm="100000">
                                          <p:val>
                                            <p:strVal val="ppt_x"/>
                                          </p:val>
                                        </p:tav>
                                      </p:tavLst>
                                    </p:anim>
                                    <p:anim calcmode="lin" valueType="num">
                                      <p:cBhvr additive="base">
                                        <p:cTn id="94" dur="500"/>
                                        <p:tgtEl>
                                          <p:spTgt spid="31"/>
                                        </p:tgtEl>
                                        <p:attrNameLst>
                                          <p:attrName>ppt_y</p:attrName>
                                        </p:attrNameLst>
                                      </p:cBhvr>
                                      <p:tavLst>
                                        <p:tav tm="0">
                                          <p:val>
                                            <p:strVal val="ppt_y"/>
                                          </p:val>
                                        </p:tav>
                                        <p:tav tm="100000">
                                          <p:val>
                                            <p:strVal val="1+ppt_h/2"/>
                                          </p:val>
                                        </p:tav>
                                      </p:tavLst>
                                    </p:anim>
                                    <p:set>
                                      <p:cBhvr>
                                        <p:cTn id="95" dur="1" fill="hold">
                                          <p:stCondLst>
                                            <p:cond delay="499"/>
                                          </p:stCondLst>
                                        </p:cTn>
                                        <p:tgtEl>
                                          <p:spTgt spid="31"/>
                                        </p:tgtEl>
                                        <p:attrNameLst>
                                          <p:attrName>style.visibility</p:attrName>
                                        </p:attrNameLst>
                                      </p:cBhvr>
                                      <p:to>
                                        <p:strVal val="hidden"/>
                                      </p:to>
                                    </p:set>
                                  </p:childTnLst>
                                </p:cTn>
                              </p:par>
                              <p:par>
                                <p:cTn id="96" presetID="2" presetClass="exit" presetSubtype="4" fill="hold" nodeType="withEffect">
                                  <p:stCondLst>
                                    <p:cond delay="0"/>
                                  </p:stCondLst>
                                  <p:childTnLst>
                                    <p:anim calcmode="lin" valueType="num">
                                      <p:cBhvr additive="base">
                                        <p:cTn id="97" dur="500"/>
                                        <p:tgtEl>
                                          <p:spTgt spid="67"/>
                                        </p:tgtEl>
                                        <p:attrNameLst>
                                          <p:attrName>ppt_x</p:attrName>
                                        </p:attrNameLst>
                                      </p:cBhvr>
                                      <p:tavLst>
                                        <p:tav tm="0">
                                          <p:val>
                                            <p:strVal val="ppt_x"/>
                                          </p:val>
                                        </p:tav>
                                        <p:tav tm="100000">
                                          <p:val>
                                            <p:strVal val="ppt_x"/>
                                          </p:val>
                                        </p:tav>
                                      </p:tavLst>
                                    </p:anim>
                                    <p:anim calcmode="lin" valueType="num">
                                      <p:cBhvr additive="base">
                                        <p:cTn id="98" dur="500"/>
                                        <p:tgtEl>
                                          <p:spTgt spid="67"/>
                                        </p:tgtEl>
                                        <p:attrNameLst>
                                          <p:attrName>ppt_y</p:attrName>
                                        </p:attrNameLst>
                                      </p:cBhvr>
                                      <p:tavLst>
                                        <p:tav tm="0">
                                          <p:val>
                                            <p:strVal val="ppt_y"/>
                                          </p:val>
                                        </p:tav>
                                        <p:tav tm="100000">
                                          <p:val>
                                            <p:strVal val="1+ppt_h/2"/>
                                          </p:val>
                                        </p:tav>
                                      </p:tavLst>
                                    </p:anim>
                                    <p:set>
                                      <p:cBhvr>
                                        <p:cTn id="99"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5" grpId="0" animBg="1"/>
      <p:bldP spid="36" grpId="0" animBg="1"/>
      <p:bldP spid="37" grpId="0" animBg="1"/>
      <p:bldP spid="57" grpId="0"/>
      <p:bldP spid="65" grpId="0"/>
      <p:bldP spid="7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7E11-A560-043B-601E-03D890A868E0}"/>
              </a:ext>
            </a:extLst>
          </p:cNvPr>
          <p:cNvSpPr>
            <a:spLocks noGrp="1"/>
          </p:cNvSpPr>
          <p:nvPr>
            <p:ph type="title"/>
          </p:nvPr>
        </p:nvSpPr>
        <p:spPr/>
        <p:txBody>
          <a:bodyPr/>
          <a:lstStyle/>
          <a:p>
            <a:r>
              <a:rPr lang="en-US" dirty="0"/>
              <a:t>Recap: Walkthrough – IV </a:t>
            </a:r>
          </a:p>
        </p:txBody>
      </p:sp>
      <p:grpSp>
        <p:nvGrpSpPr>
          <p:cNvPr id="4" name="Group 26">
            <a:extLst>
              <a:ext uri="{FF2B5EF4-FFF2-40B4-BE49-F238E27FC236}">
                <a16:creationId xmlns:a16="http://schemas.microsoft.com/office/drawing/2014/main" id="{E62D5F87-18B2-EBDE-C0D5-1C5A020B4268}"/>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CEA50E6A-8458-839A-1191-EB4A8DE03571}"/>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99FFF386-8160-30C8-1D52-E65C57AE82F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3611AE88-F00F-187D-E738-97EDBE343E6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D6AD6F25-32C9-3B14-641C-634C879F5853}"/>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63CB4EB9-7786-2887-C300-518D09F2EF47}"/>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0607C6A4-3F20-B1B0-EF31-CC63A1CE9297}"/>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FBF5E7E5-66C6-B275-02BA-A1ABFF85E2CC}"/>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6D3634ED-2B13-5B64-0647-65029B4512A5}"/>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4CF15E3A-DA4F-BDD2-EE1A-D23FB7AC276D}"/>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BDD0EE5C-D0AB-3A58-AF01-522BFD9A558C}"/>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3B4F3619-AF37-4CA9-C166-C3399A709089}"/>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5E3B5E39-B42A-253E-F7C4-66B5535C7350}"/>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3CAA99A9-9759-A346-1471-445CCD044244}"/>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42397A49-6B39-9AE6-9644-C20AB54C860D}"/>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3838F72F-2D08-C1D2-9FEB-DC442B43FB07}"/>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8760432B-A731-DF69-E28C-73EAAFEE2CF1}"/>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F9C507EF-9A4F-01BE-F2B1-184CE757A17D}"/>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5C59ADA2-4ABB-C673-45E2-739D220DBB7C}"/>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92C70D64-CC04-CA35-7498-6F7454A5EA7B}"/>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59A9C9A6-AA54-C322-DB9C-7418D96A751B}"/>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5C243634-BE0C-E6FB-253F-D99BB536F24F}"/>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E7B6CF68-2E24-A3AD-824A-0537311DCBF1}"/>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5C86A96F-489E-DBCC-B802-9F9D6A51A54B}"/>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8AC3BEAF-C413-117C-3A46-E77D72D7F442}"/>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46A22807-EC0F-33EF-FEC6-A5889737ACDC}"/>
              </a:ext>
            </a:extLst>
          </p:cNvPr>
          <p:cNvSpPr>
            <a:spLocks noChangeShapeType="1"/>
          </p:cNvSpPr>
          <p:nvPr/>
        </p:nvSpPr>
        <p:spPr bwMode="auto">
          <a:xfrm>
            <a:off x="4379913"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B63B9EC7-7803-65B0-7A59-99C681BBC52B}"/>
              </a:ext>
            </a:extLst>
          </p:cNvPr>
          <p:cNvSpPr>
            <a:spLocks noChangeShapeType="1"/>
          </p:cNvSpPr>
          <p:nvPr/>
        </p:nvSpPr>
        <p:spPr bwMode="auto">
          <a:xfrm>
            <a:off x="4379913" y="2555875"/>
            <a:ext cx="13716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9FE0623B-780D-2FCE-5098-6C6F47A9B216}"/>
              </a:ext>
            </a:extLst>
          </p:cNvPr>
          <p:cNvSpPr>
            <a:spLocks noChangeShapeType="1"/>
          </p:cNvSpPr>
          <p:nvPr/>
        </p:nvSpPr>
        <p:spPr bwMode="auto">
          <a:xfrm>
            <a:off x="5751513"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71">
            <a:extLst>
              <a:ext uri="{FF2B5EF4-FFF2-40B4-BE49-F238E27FC236}">
                <a16:creationId xmlns:a16="http://schemas.microsoft.com/office/drawing/2014/main" id="{66555A8D-8EBE-81A0-4DED-8D81D1656D38}"/>
              </a:ext>
            </a:extLst>
          </p:cNvPr>
          <p:cNvSpPr>
            <a:spLocks noChangeShapeType="1"/>
          </p:cNvSpPr>
          <p:nvPr/>
        </p:nvSpPr>
        <p:spPr bwMode="auto">
          <a:xfrm>
            <a:off x="8496300" y="2200275"/>
            <a:ext cx="0" cy="3556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72">
            <a:extLst>
              <a:ext uri="{FF2B5EF4-FFF2-40B4-BE49-F238E27FC236}">
                <a16:creationId xmlns:a16="http://schemas.microsoft.com/office/drawing/2014/main" id="{9752BBA0-A29D-C346-E3FF-05CF2636958F}"/>
              </a:ext>
            </a:extLst>
          </p:cNvPr>
          <p:cNvSpPr>
            <a:spLocks noChangeShapeType="1"/>
          </p:cNvSpPr>
          <p:nvPr/>
        </p:nvSpPr>
        <p:spPr bwMode="auto">
          <a:xfrm>
            <a:off x="8953500" y="2174875"/>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73">
            <a:extLst>
              <a:ext uri="{FF2B5EF4-FFF2-40B4-BE49-F238E27FC236}">
                <a16:creationId xmlns:a16="http://schemas.microsoft.com/office/drawing/2014/main" id="{B641F4DF-75FE-A0B9-D878-520BD85018D3}"/>
              </a:ext>
            </a:extLst>
          </p:cNvPr>
          <p:cNvSpPr>
            <a:spLocks noChangeShapeType="1"/>
          </p:cNvSpPr>
          <p:nvPr/>
        </p:nvSpPr>
        <p:spPr bwMode="auto">
          <a:xfrm flipV="1">
            <a:off x="8496300" y="2555875"/>
            <a:ext cx="4572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83">
            <a:extLst>
              <a:ext uri="{FF2B5EF4-FFF2-40B4-BE49-F238E27FC236}">
                <a16:creationId xmlns:a16="http://schemas.microsoft.com/office/drawing/2014/main" id="{AC10C35A-C2A0-C93D-F87F-88D62E9F5163}"/>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6" name="Line 84">
            <a:extLst>
              <a:ext uri="{FF2B5EF4-FFF2-40B4-BE49-F238E27FC236}">
                <a16:creationId xmlns:a16="http://schemas.microsoft.com/office/drawing/2014/main" id="{0E28D634-06AE-B234-5FE4-0F1F295A3A3C}"/>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 name="Line 85">
            <a:extLst>
              <a:ext uri="{FF2B5EF4-FFF2-40B4-BE49-F238E27FC236}">
                <a16:creationId xmlns:a16="http://schemas.microsoft.com/office/drawing/2014/main" id="{94F398D2-767F-3A87-ACF3-D4DB091D152D}"/>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8" name="Line 86">
            <a:extLst>
              <a:ext uri="{FF2B5EF4-FFF2-40B4-BE49-F238E27FC236}">
                <a16:creationId xmlns:a16="http://schemas.microsoft.com/office/drawing/2014/main" id="{595591AC-5C8C-D42E-3FCF-4B4A23115E74}"/>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 name="Line 87">
            <a:extLst>
              <a:ext uri="{FF2B5EF4-FFF2-40B4-BE49-F238E27FC236}">
                <a16:creationId xmlns:a16="http://schemas.microsoft.com/office/drawing/2014/main" id="{233966F3-72AA-5CFB-9280-2A791940AFF0}"/>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 name="Text Box 88">
            <a:extLst>
              <a:ext uri="{FF2B5EF4-FFF2-40B4-BE49-F238E27FC236}">
                <a16:creationId xmlns:a16="http://schemas.microsoft.com/office/drawing/2014/main" id="{42AB3EA2-EE70-E8B7-1534-A99C56832F03}"/>
              </a:ext>
            </a:extLst>
          </p:cNvPr>
          <p:cNvSpPr txBox="1">
            <a:spLocks noChangeArrowheads="1"/>
          </p:cNvSpPr>
          <p:nvPr/>
        </p:nvSpPr>
        <p:spPr bwMode="auto">
          <a:xfrm>
            <a:off x="2263776" y="2403475"/>
            <a:ext cx="161256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1</a:t>
            </a:r>
            <a:endParaRPr lang="en-US" altLang="zh-CN">
              <a:ea typeface="ＭＳ Ｐゴシック" panose="020B0600070205080204" pitchFamily="34" charset="-128"/>
            </a:endParaRPr>
          </a:p>
        </p:txBody>
      </p:sp>
      <p:sp>
        <p:nvSpPr>
          <p:cNvPr id="41" name="Text Box 89">
            <a:extLst>
              <a:ext uri="{FF2B5EF4-FFF2-40B4-BE49-F238E27FC236}">
                <a16:creationId xmlns:a16="http://schemas.microsoft.com/office/drawing/2014/main" id="{CC1B056E-2E0C-729C-F3A3-C2694D7BBFC4}"/>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42" name="Text Box 90">
            <a:extLst>
              <a:ext uri="{FF2B5EF4-FFF2-40B4-BE49-F238E27FC236}">
                <a16:creationId xmlns:a16="http://schemas.microsoft.com/office/drawing/2014/main" id="{3AFEA836-5A22-7BC0-04E1-881E5089B0B1}"/>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43" name="Text Box 91">
            <a:extLst>
              <a:ext uri="{FF2B5EF4-FFF2-40B4-BE49-F238E27FC236}">
                <a16:creationId xmlns:a16="http://schemas.microsoft.com/office/drawing/2014/main" id="{7AAF9459-660A-1253-826D-BDB6B2A2EB3F}"/>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44" name="Text Box 92">
            <a:extLst>
              <a:ext uri="{FF2B5EF4-FFF2-40B4-BE49-F238E27FC236}">
                <a16:creationId xmlns:a16="http://schemas.microsoft.com/office/drawing/2014/main" id="{4C035DE8-BDAB-D1D0-5B81-6642417387C8}"/>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45" name="Group 121">
            <a:extLst>
              <a:ext uri="{FF2B5EF4-FFF2-40B4-BE49-F238E27FC236}">
                <a16:creationId xmlns:a16="http://schemas.microsoft.com/office/drawing/2014/main" id="{702B51F1-D176-7476-110E-FE774F9BC12D}"/>
              </a:ext>
            </a:extLst>
          </p:cNvPr>
          <p:cNvGrpSpPr>
            <a:grpSpLocks/>
          </p:cNvGrpSpPr>
          <p:nvPr/>
        </p:nvGrpSpPr>
        <p:grpSpPr bwMode="auto">
          <a:xfrm>
            <a:off x="3924300" y="2224088"/>
            <a:ext cx="5030788" cy="0"/>
            <a:chOff x="459" y="725"/>
            <a:chExt cx="2993" cy="0"/>
          </a:xfrm>
        </p:grpSpPr>
        <p:sp>
          <p:nvSpPr>
            <p:cNvPr id="46" name="Line 122">
              <a:extLst>
                <a:ext uri="{FF2B5EF4-FFF2-40B4-BE49-F238E27FC236}">
                  <a16:creationId xmlns:a16="http://schemas.microsoft.com/office/drawing/2014/main" id="{429FD9FF-9318-BE0B-30B6-7EB1826AEC0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7" name="Line 123">
              <a:extLst>
                <a:ext uri="{FF2B5EF4-FFF2-40B4-BE49-F238E27FC236}">
                  <a16:creationId xmlns:a16="http://schemas.microsoft.com/office/drawing/2014/main" id="{DDA2557A-5FD4-5E60-0FB0-258FEC77B7B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8" name="Line 124">
              <a:extLst>
                <a:ext uri="{FF2B5EF4-FFF2-40B4-BE49-F238E27FC236}">
                  <a16:creationId xmlns:a16="http://schemas.microsoft.com/office/drawing/2014/main" id="{16D6AD30-162A-ED59-70DE-398A5F23DF39}"/>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49" name="Line 125">
              <a:extLst>
                <a:ext uri="{FF2B5EF4-FFF2-40B4-BE49-F238E27FC236}">
                  <a16:creationId xmlns:a16="http://schemas.microsoft.com/office/drawing/2014/main" id="{19C07370-CA67-7C20-56E6-3F4D1F4BDB5B}"/>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26">
              <a:extLst>
                <a:ext uri="{FF2B5EF4-FFF2-40B4-BE49-F238E27FC236}">
                  <a16:creationId xmlns:a16="http://schemas.microsoft.com/office/drawing/2014/main" id="{BA03BDDD-C9B2-76BB-328D-D7B343550C3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27">
              <a:extLst>
                <a:ext uri="{FF2B5EF4-FFF2-40B4-BE49-F238E27FC236}">
                  <a16:creationId xmlns:a16="http://schemas.microsoft.com/office/drawing/2014/main" id="{8A248A31-A7B9-42AA-DA8C-E64B6D579281}"/>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28">
              <a:extLst>
                <a:ext uri="{FF2B5EF4-FFF2-40B4-BE49-F238E27FC236}">
                  <a16:creationId xmlns:a16="http://schemas.microsoft.com/office/drawing/2014/main" id="{2E277B2D-D370-592F-7139-378E51020A36}"/>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29">
              <a:extLst>
                <a:ext uri="{FF2B5EF4-FFF2-40B4-BE49-F238E27FC236}">
                  <a16:creationId xmlns:a16="http://schemas.microsoft.com/office/drawing/2014/main" id="{29F57BD6-877C-C6D4-E928-32766C02106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30">
              <a:extLst>
                <a:ext uri="{FF2B5EF4-FFF2-40B4-BE49-F238E27FC236}">
                  <a16:creationId xmlns:a16="http://schemas.microsoft.com/office/drawing/2014/main" id="{C2F193B7-EE77-A80D-419A-767CB1703728}"/>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31">
              <a:extLst>
                <a:ext uri="{FF2B5EF4-FFF2-40B4-BE49-F238E27FC236}">
                  <a16:creationId xmlns:a16="http://schemas.microsoft.com/office/drawing/2014/main" id="{4E9C199D-7068-2829-4902-D14E56AFD7A7}"/>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32">
              <a:extLst>
                <a:ext uri="{FF2B5EF4-FFF2-40B4-BE49-F238E27FC236}">
                  <a16:creationId xmlns:a16="http://schemas.microsoft.com/office/drawing/2014/main" id="{ADFB54BA-F4DF-D2A7-B288-C414E5269DA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57" name="Text Box 133">
            <a:extLst>
              <a:ext uri="{FF2B5EF4-FFF2-40B4-BE49-F238E27FC236}">
                <a16:creationId xmlns:a16="http://schemas.microsoft.com/office/drawing/2014/main" id="{2B51432E-27A8-AAF1-6D04-AA46DC8629A9}"/>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58" name="Text Box 134">
            <a:extLst>
              <a:ext uri="{FF2B5EF4-FFF2-40B4-BE49-F238E27FC236}">
                <a16:creationId xmlns:a16="http://schemas.microsoft.com/office/drawing/2014/main" id="{DCD94411-A1DB-3A63-E41F-94DF315A383B}"/>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59" name="Text Box 135">
            <a:extLst>
              <a:ext uri="{FF2B5EF4-FFF2-40B4-BE49-F238E27FC236}">
                <a16:creationId xmlns:a16="http://schemas.microsoft.com/office/drawing/2014/main" id="{FBCE1E0B-F2E4-A0A4-7F29-0E9A35703870}"/>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0" name="Text Box 136">
            <a:extLst>
              <a:ext uri="{FF2B5EF4-FFF2-40B4-BE49-F238E27FC236}">
                <a16:creationId xmlns:a16="http://schemas.microsoft.com/office/drawing/2014/main" id="{E4F2916A-F3B7-DF8C-62A0-070B12245849}"/>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1" name="Text Box 137">
            <a:extLst>
              <a:ext uri="{FF2B5EF4-FFF2-40B4-BE49-F238E27FC236}">
                <a16:creationId xmlns:a16="http://schemas.microsoft.com/office/drawing/2014/main" id="{7A947CAA-1B24-2702-4F99-9785744B38DF}"/>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Text Box 138">
            <a:extLst>
              <a:ext uri="{FF2B5EF4-FFF2-40B4-BE49-F238E27FC236}">
                <a16:creationId xmlns:a16="http://schemas.microsoft.com/office/drawing/2014/main" id="{DC37BE35-AC7C-66BB-E329-A87D491517B6}"/>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63" name="Text Box 139">
            <a:extLst>
              <a:ext uri="{FF2B5EF4-FFF2-40B4-BE49-F238E27FC236}">
                <a16:creationId xmlns:a16="http://schemas.microsoft.com/office/drawing/2014/main" id="{9FBC9A7E-0E6F-94BF-D663-4E883592C84D}"/>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4" name="Text Box 140">
            <a:extLst>
              <a:ext uri="{FF2B5EF4-FFF2-40B4-BE49-F238E27FC236}">
                <a16:creationId xmlns:a16="http://schemas.microsoft.com/office/drawing/2014/main" id="{3616C64A-A48F-024C-4390-70E4178A018D}"/>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5" name="Text Box 141">
            <a:extLst>
              <a:ext uri="{FF2B5EF4-FFF2-40B4-BE49-F238E27FC236}">
                <a16:creationId xmlns:a16="http://schemas.microsoft.com/office/drawing/2014/main" id="{287222A6-C49C-3876-42BA-82CA49614B35}"/>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6" name="Text Box 142">
            <a:extLst>
              <a:ext uri="{FF2B5EF4-FFF2-40B4-BE49-F238E27FC236}">
                <a16:creationId xmlns:a16="http://schemas.microsoft.com/office/drawing/2014/main" id="{ABAF6C7B-D0E8-7F9D-B408-758D2AA408DE}"/>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67" name="Text Box 143">
            <a:extLst>
              <a:ext uri="{FF2B5EF4-FFF2-40B4-BE49-F238E27FC236}">
                <a16:creationId xmlns:a16="http://schemas.microsoft.com/office/drawing/2014/main" id="{B3C123AF-0AFB-67EC-98EC-724409B7EDFB}"/>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68" name="Text Box 144">
            <a:extLst>
              <a:ext uri="{FF2B5EF4-FFF2-40B4-BE49-F238E27FC236}">
                <a16:creationId xmlns:a16="http://schemas.microsoft.com/office/drawing/2014/main" id="{7EF50025-B3E6-184B-0E1B-1AE9DB6D811B}"/>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36932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par>
                                <p:cTn id="17" presetID="9"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dissolve">
                                      <p:cBhvr>
                                        <p:cTn id="19" dur="500"/>
                                        <p:tgtEl>
                                          <p:spTgt spid="34"/>
                                        </p:tgtEl>
                                      </p:cBhvr>
                                    </p:animEffect>
                                  </p:childTnLst>
                                </p:cTn>
                              </p:par>
                              <p:par>
                                <p:cTn id="20" presetID="9"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642B-3CF8-32B4-C6CB-491A43A56DF6}"/>
              </a:ext>
            </a:extLst>
          </p:cNvPr>
          <p:cNvSpPr>
            <a:spLocks noGrp="1"/>
          </p:cNvSpPr>
          <p:nvPr>
            <p:ph type="title"/>
          </p:nvPr>
        </p:nvSpPr>
        <p:spPr/>
        <p:txBody>
          <a:bodyPr/>
          <a:lstStyle/>
          <a:p>
            <a:r>
              <a:rPr lang="en-US" dirty="0"/>
              <a:t>Recap: Walkthrough – V </a:t>
            </a:r>
          </a:p>
        </p:txBody>
      </p:sp>
      <p:sp>
        <p:nvSpPr>
          <p:cNvPr id="4" name="Text Box 3">
            <a:extLst>
              <a:ext uri="{FF2B5EF4-FFF2-40B4-BE49-F238E27FC236}">
                <a16:creationId xmlns:a16="http://schemas.microsoft.com/office/drawing/2014/main" id="{FCC5BFDA-AE4C-7E7A-0DF0-F5A55CC4EE4C}"/>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2:</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92ECA282-272C-53E9-AE09-6ABBCAA43615}"/>
              </a:ext>
            </a:extLst>
          </p:cNvPr>
          <p:cNvSpPr>
            <a:spLocks noChangeArrowheads="1"/>
          </p:cNvSpPr>
          <p:nvPr/>
        </p:nvSpPr>
        <p:spPr bwMode="auto">
          <a:xfrm>
            <a:off x="2835276" y="210367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BEA1A6B3-98FC-CE3D-408A-23FEA24B0BED}"/>
              </a:ext>
            </a:extLst>
          </p:cNvPr>
          <p:cNvSpPr txBox="1">
            <a:spLocks noChangeArrowheads="1"/>
          </p:cNvSpPr>
          <p:nvPr/>
        </p:nvSpPr>
        <p:spPr bwMode="auto">
          <a:xfrm>
            <a:off x="2909888"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7" name="Oval 7">
            <a:extLst>
              <a:ext uri="{FF2B5EF4-FFF2-40B4-BE49-F238E27FC236}">
                <a16:creationId xmlns:a16="http://schemas.microsoft.com/office/drawing/2014/main" id="{EBF8DC8D-5847-3695-92E3-BDE411CEB733}"/>
              </a:ext>
            </a:extLst>
          </p:cNvPr>
          <p:cNvSpPr>
            <a:spLocks noChangeArrowheads="1"/>
          </p:cNvSpPr>
          <p:nvPr/>
        </p:nvSpPr>
        <p:spPr bwMode="auto">
          <a:xfrm>
            <a:off x="2835276" y="282439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75D604CC-9589-2C47-8162-96639718E217}"/>
              </a:ext>
            </a:extLst>
          </p:cNvPr>
          <p:cNvSpPr txBox="1">
            <a:spLocks noChangeArrowheads="1"/>
          </p:cNvSpPr>
          <p:nvPr/>
        </p:nvSpPr>
        <p:spPr bwMode="auto">
          <a:xfrm>
            <a:off x="2909888"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9" name="Oval 9">
            <a:extLst>
              <a:ext uri="{FF2B5EF4-FFF2-40B4-BE49-F238E27FC236}">
                <a16:creationId xmlns:a16="http://schemas.microsoft.com/office/drawing/2014/main" id="{16D28AE1-895B-E15A-A0CA-E8F72E2374AB}"/>
              </a:ext>
            </a:extLst>
          </p:cNvPr>
          <p:cNvSpPr>
            <a:spLocks noChangeArrowheads="1"/>
          </p:cNvSpPr>
          <p:nvPr/>
        </p:nvSpPr>
        <p:spPr bwMode="auto">
          <a:xfrm>
            <a:off x="3357563" y="1528995"/>
            <a:ext cx="412750"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11">
            <a:extLst>
              <a:ext uri="{FF2B5EF4-FFF2-40B4-BE49-F238E27FC236}">
                <a16:creationId xmlns:a16="http://schemas.microsoft.com/office/drawing/2014/main" id="{5EBF38FB-A2BE-498A-78E8-6B6E603CD825}"/>
              </a:ext>
            </a:extLst>
          </p:cNvPr>
          <p:cNvSpPr>
            <a:spLocks noChangeArrowheads="1"/>
          </p:cNvSpPr>
          <p:nvPr/>
        </p:nvSpPr>
        <p:spPr bwMode="auto">
          <a:xfrm>
            <a:off x="5065713" y="354512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12">
            <a:extLst>
              <a:ext uri="{FF2B5EF4-FFF2-40B4-BE49-F238E27FC236}">
                <a16:creationId xmlns:a16="http://schemas.microsoft.com/office/drawing/2014/main" id="{E184ECF0-C6BD-528E-042F-CC55502D556C}"/>
              </a:ext>
            </a:extLst>
          </p:cNvPr>
          <p:cNvSpPr txBox="1">
            <a:spLocks noChangeArrowheads="1"/>
          </p:cNvSpPr>
          <p:nvPr/>
        </p:nvSpPr>
        <p:spPr bwMode="auto">
          <a:xfrm>
            <a:off x="5140325" y="363084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2" name="Oval 13">
            <a:extLst>
              <a:ext uri="{FF2B5EF4-FFF2-40B4-BE49-F238E27FC236}">
                <a16:creationId xmlns:a16="http://schemas.microsoft.com/office/drawing/2014/main" id="{44016AF6-7B2E-5E49-DC8F-F650C6C42D58}"/>
              </a:ext>
            </a:extLst>
          </p:cNvPr>
          <p:cNvSpPr>
            <a:spLocks noChangeArrowheads="1"/>
          </p:cNvSpPr>
          <p:nvPr/>
        </p:nvSpPr>
        <p:spPr bwMode="auto">
          <a:xfrm>
            <a:off x="5065713" y="282439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4">
            <a:extLst>
              <a:ext uri="{FF2B5EF4-FFF2-40B4-BE49-F238E27FC236}">
                <a16:creationId xmlns:a16="http://schemas.microsoft.com/office/drawing/2014/main" id="{5EBF84C6-F112-6E4D-A1ED-1C74C582F643}"/>
              </a:ext>
            </a:extLst>
          </p:cNvPr>
          <p:cNvSpPr txBox="1">
            <a:spLocks noChangeArrowheads="1"/>
          </p:cNvSpPr>
          <p:nvPr/>
        </p:nvSpPr>
        <p:spPr bwMode="auto">
          <a:xfrm>
            <a:off x="5140325" y="291012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4" name="Oval 15">
            <a:extLst>
              <a:ext uri="{FF2B5EF4-FFF2-40B4-BE49-F238E27FC236}">
                <a16:creationId xmlns:a16="http://schemas.microsoft.com/office/drawing/2014/main" id="{3262A06B-85CC-42B5-81D1-AC2FCBEF2F04}"/>
              </a:ext>
            </a:extLst>
          </p:cNvPr>
          <p:cNvSpPr>
            <a:spLocks noChangeArrowheads="1"/>
          </p:cNvSpPr>
          <p:nvPr/>
        </p:nvSpPr>
        <p:spPr bwMode="auto">
          <a:xfrm>
            <a:off x="5065713" y="210367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6">
            <a:extLst>
              <a:ext uri="{FF2B5EF4-FFF2-40B4-BE49-F238E27FC236}">
                <a16:creationId xmlns:a16="http://schemas.microsoft.com/office/drawing/2014/main" id="{8C3E1F69-09AD-BB8E-2E37-F8581341B1C4}"/>
              </a:ext>
            </a:extLst>
          </p:cNvPr>
          <p:cNvSpPr txBox="1">
            <a:spLocks noChangeArrowheads="1"/>
          </p:cNvSpPr>
          <p:nvPr/>
        </p:nvSpPr>
        <p:spPr bwMode="auto">
          <a:xfrm>
            <a:off x="5140325" y="218939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16" name="Oval 17">
            <a:extLst>
              <a:ext uri="{FF2B5EF4-FFF2-40B4-BE49-F238E27FC236}">
                <a16:creationId xmlns:a16="http://schemas.microsoft.com/office/drawing/2014/main" id="{C558E683-306C-5A89-E284-F94CB5CC5C0B}"/>
              </a:ext>
            </a:extLst>
          </p:cNvPr>
          <p:cNvSpPr>
            <a:spLocks noChangeArrowheads="1"/>
          </p:cNvSpPr>
          <p:nvPr/>
        </p:nvSpPr>
        <p:spPr bwMode="auto">
          <a:xfrm>
            <a:off x="3883025" y="282439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8">
            <a:extLst>
              <a:ext uri="{FF2B5EF4-FFF2-40B4-BE49-F238E27FC236}">
                <a16:creationId xmlns:a16="http://schemas.microsoft.com/office/drawing/2014/main" id="{B30EC7A8-8B8A-6924-D8D4-90E4AFF8BCCC}"/>
              </a:ext>
            </a:extLst>
          </p:cNvPr>
          <p:cNvSpPr txBox="1">
            <a:spLocks noChangeArrowheads="1"/>
          </p:cNvSpPr>
          <p:nvPr/>
        </p:nvSpPr>
        <p:spPr bwMode="auto">
          <a:xfrm>
            <a:off x="3957639" y="291012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8" name="Oval 19">
            <a:extLst>
              <a:ext uri="{FF2B5EF4-FFF2-40B4-BE49-F238E27FC236}">
                <a16:creationId xmlns:a16="http://schemas.microsoft.com/office/drawing/2014/main" id="{87A8BC94-2CDE-FA24-D070-DC0C140BF875}"/>
              </a:ext>
            </a:extLst>
          </p:cNvPr>
          <p:cNvSpPr>
            <a:spLocks noChangeArrowheads="1"/>
          </p:cNvSpPr>
          <p:nvPr/>
        </p:nvSpPr>
        <p:spPr bwMode="auto">
          <a:xfrm>
            <a:off x="3883025" y="210367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20">
            <a:extLst>
              <a:ext uri="{FF2B5EF4-FFF2-40B4-BE49-F238E27FC236}">
                <a16:creationId xmlns:a16="http://schemas.microsoft.com/office/drawing/2014/main" id="{EE5514FF-9747-E89A-E658-A7A8031ED720}"/>
              </a:ext>
            </a:extLst>
          </p:cNvPr>
          <p:cNvSpPr txBox="1">
            <a:spLocks noChangeArrowheads="1"/>
          </p:cNvSpPr>
          <p:nvPr/>
        </p:nvSpPr>
        <p:spPr bwMode="auto">
          <a:xfrm>
            <a:off x="3957639" y="218939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20" name="Line 21">
            <a:extLst>
              <a:ext uri="{FF2B5EF4-FFF2-40B4-BE49-F238E27FC236}">
                <a16:creationId xmlns:a16="http://schemas.microsoft.com/office/drawing/2014/main" id="{CD17F47B-CDB5-392F-00C5-56C9D797F743}"/>
              </a:ext>
            </a:extLst>
          </p:cNvPr>
          <p:cNvSpPr>
            <a:spLocks noChangeShapeType="1"/>
          </p:cNvSpPr>
          <p:nvPr/>
        </p:nvSpPr>
        <p:spPr bwMode="auto">
          <a:xfrm flipH="1">
            <a:off x="3095625" y="1816334"/>
            <a:ext cx="261938"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2">
            <a:extLst>
              <a:ext uri="{FF2B5EF4-FFF2-40B4-BE49-F238E27FC236}">
                <a16:creationId xmlns:a16="http://schemas.microsoft.com/office/drawing/2014/main" id="{E3F5F629-18BC-63D0-CC65-0BFB680D4F17}"/>
              </a:ext>
            </a:extLst>
          </p:cNvPr>
          <p:cNvSpPr>
            <a:spLocks noChangeShapeType="1"/>
          </p:cNvSpPr>
          <p:nvPr/>
        </p:nvSpPr>
        <p:spPr bwMode="auto">
          <a:xfrm>
            <a:off x="3751264" y="1816334"/>
            <a:ext cx="26193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3">
            <a:extLst>
              <a:ext uri="{FF2B5EF4-FFF2-40B4-BE49-F238E27FC236}">
                <a16:creationId xmlns:a16="http://schemas.microsoft.com/office/drawing/2014/main" id="{6CAA34D2-C43A-CC5F-E155-9B59027AD042}"/>
              </a:ext>
            </a:extLst>
          </p:cNvPr>
          <p:cNvSpPr>
            <a:spLocks noChangeShapeType="1"/>
          </p:cNvSpPr>
          <p:nvPr/>
        </p:nvSpPr>
        <p:spPr bwMode="auto">
          <a:xfrm>
            <a:off x="3036888"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4">
            <a:extLst>
              <a:ext uri="{FF2B5EF4-FFF2-40B4-BE49-F238E27FC236}">
                <a16:creationId xmlns:a16="http://schemas.microsoft.com/office/drawing/2014/main" id="{CE54795F-BE76-A970-7994-3063CC274498}"/>
              </a:ext>
            </a:extLst>
          </p:cNvPr>
          <p:cNvSpPr>
            <a:spLocks noChangeShapeType="1"/>
          </p:cNvSpPr>
          <p:nvPr/>
        </p:nvSpPr>
        <p:spPr bwMode="auto">
          <a:xfrm>
            <a:off x="4094163"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5">
            <a:extLst>
              <a:ext uri="{FF2B5EF4-FFF2-40B4-BE49-F238E27FC236}">
                <a16:creationId xmlns:a16="http://schemas.microsoft.com/office/drawing/2014/main" id="{FB1044A0-B22E-F410-C39E-A0D80D83F6B0}"/>
              </a:ext>
            </a:extLst>
          </p:cNvPr>
          <p:cNvSpPr>
            <a:spLocks noChangeShapeType="1"/>
          </p:cNvSpPr>
          <p:nvPr/>
        </p:nvSpPr>
        <p:spPr bwMode="auto">
          <a:xfrm>
            <a:off x="5273675" y="253547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6">
            <a:extLst>
              <a:ext uri="{FF2B5EF4-FFF2-40B4-BE49-F238E27FC236}">
                <a16:creationId xmlns:a16="http://schemas.microsoft.com/office/drawing/2014/main" id="{3A79A24C-39A6-97DB-BEB8-1F8920FA7226}"/>
              </a:ext>
            </a:extLst>
          </p:cNvPr>
          <p:cNvSpPr>
            <a:spLocks noChangeShapeType="1"/>
          </p:cNvSpPr>
          <p:nvPr/>
        </p:nvSpPr>
        <p:spPr bwMode="auto">
          <a:xfrm>
            <a:off x="5273675" y="325619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Rectangle 27">
            <a:extLst>
              <a:ext uri="{FF2B5EF4-FFF2-40B4-BE49-F238E27FC236}">
                <a16:creationId xmlns:a16="http://schemas.microsoft.com/office/drawing/2014/main" id="{C20DD4F3-4693-3BEB-3436-3DCD3A3B766E}"/>
              </a:ext>
            </a:extLst>
          </p:cNvPr>
          <p:cNvSpPr>
            <a:spLocks noChangeArrowheads="1"/>
          </p:cNvSpPr>
          <p:nvPr/>
        </p:nvSpPr>
        <p:spPr bwMode="auto">
          <a:xfrm>
            <a:off x="6269038" y="141469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8">
            <a:extLst>
              <a:ext uri="{FF2B5EF4-FFF2-40B4-BE49-F238E27FC236}">
                <a16:creationId xmlns:a16="http://schemas.microsoft.com/office/drawing/2014/main" id="{B1DDFC3D-6DD3-A963-8996-604F53729682}"/>
              </a:ext>
            </a:extLst>
          </p:cNvPr>
          <p:cNvSpPr>
            <a:spLocks noChangeShapeType="1"/>
          </p:cNvSpPr>
          <p:nvPr/>
        </p:nvSpPr>
        <p:spPr bwMode="auto">
          <a:xfrm>
            <a:off x="6661150"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9">
            <a:extLst>
              <a:ext uri="{FF2B5EF4-FFF2-40B4-BE49-F238E27FC236}">
                <a16:creationId xmlns:a16="http://schemas.microsoft.com/office/drawing/2014/main" id="{B3000326-9220-BAA0-AC36-E149A561D95C}"/>
              </a:ext>
            </a:extLst>
          </p:cNvPr>
          <p:cNvSpPr>
            <a:spLocks noChangeShapeType="1"/>
          </p:cNvSpPr>
          <p:nvPr/>
        </p:nvSpPr>
        <p:spPr bwMode="auto">
          <a:xfrm>
            <a:off x="70580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30">
            <a:extLst>
              <a:ext uri="{FF2B5EF4-FFF2-40B4-BE49-F238E27FC236}">
                <a16:creationId xmlns:a16="http://schemas.microsoft.com/office/drawing/2014/main" id="{0BB5AE34-384D-C868-F7D4-C492D6C6C9DB}"/>
              </a:ext>
            </a:extLst>
          </p:cNvPr>
          <p:cNvSpPr>
            <a:spLocks noChangeShapeType="1"/>
          </p:cNvSpPr>
          <p:nvPr/>
        </p:nvSpPr>
        <p:spPr bwMode="auto">
          <a:xfrm>
            <a:off x="7450138"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1">
            <a:extLst>
              <a:ext uri="{FF2B5EF4-FFF2-40B4-BE49-F238E27FC236}">
                <a16:creationId xmlns:a16="http://schemas.microsoft.com/office/drawing/2014/main" id="{58112977-7574-1CA5-E158-22F731A55D65}"/>
              </a:ext>
            </a:extLst>
          </p:cNvPr>
          <p:cNvSpPr>
            <a:spLocks noChangeShapeType="1"/>
          </p:cNvSpPr>
          <p:nvPr/>
        </p:nvSpPr>
        <p:spPr bwMode="auto">
          <a:xfrm>
            <a:off x="7845425" y="141469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2">
            <a:extLst>
              <a:ext uri="{FF2B5EF4-FFF2-40B4-BE49-F238E27FC236}">
                <a16:creationId xmlns:a16="http://schemas.microsoft.com/office/drawing/2014/main" id="{7893255B-3C98-2B44-DF14-4BC4EE548964}"/>
              </a:ext>
            </a:extLst>
          </p:cNvPr>
          <p:cNvSpPr>
            <a:spLocks noChangeShapeType="1"/>
          </p:cNvSpPr>
          <p:nvPr/>
        </p:nvSpPr>
        <p:spPr bwMode="auto">
          <a:xfrm>
            <a:off x="6269038" y="18464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3">
            <a:extLst>
              <a:ext uri="{FF2B5EF4-FFF2-40B4-BE49-F238E27FC236}">
                <a16:creationId xmlns:a16="http://schemas.microsoft.com/office/drawing/2014/main" id="{900772F0-B11B-E76F-492F-0AE3657A6E64}"/>
              </a:ext>
            </a:extLst>
          </p:cNvPr>
          <p:cNvSpPr>
            <a:spLocks noChangeShapeType="1"/>
          </p:cNvSpPr>
          <p:nvPr/>
        </p:nvSpPr>
        <p:spPr bwMode="auto">
          <a:xfrm>
            <a:off x="6269038" y="22782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4">
            <a:extLst>
              <a:ext uri="{FF2B5EF4-FFF2-40B4-BE49-F238E27FC236}">
                <a16:creationId xmlns:a16="http://schemas.microsoft.com/office/drawing/2014/main" id="{4F3E8CD5-CC6E-7DE3-C468-A01FBBFF30D8}"/>
              </a:ext>
            </a:extLst>
          </p:cNvPr>
          <p:cNvSpPr>
            <a:spLocks noChangeShapeType="1"/>
          </p:cNvSpPr>
          <p:nvPr/>
        </p:nvSpPr>
        <p:spPr bwMode="auto">
          <a:xfrm>
            <a:off x="6269038" y="271168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5">
            <a:extLst>
              <a:ext uri="{FF2B5EF4-FFF2-40B4-BE49-F238E27FC236}">
                <a16:creationId xmlns:a16="http://schemas.microsoft.com/office/drawing/2014/main" id="{138B4A9E-1A57-A35B-D557-E91A8D4888D8}"/>
              </a:ext>
            </a:extLst>
          </p:cNvPr>
          <p:cNvSpPr>
            <a:spLocks noChangeShapeType="1"/>
          </p:cNvSpPr>
          <p:nvPr/>
        </p:nvSpPr>
        <p:spPr bwMode="auto">
          <a:xfrm>
            <a:off x="6269038" y="314348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6">
            <a:extLst>
              <a:ext uri="{FF2B5EF4-FFF2-40B4-BE49-F238E27FC236}">
                <a16:creationId xmlns:a16="http://schemas.microsoft.com/office/drawing/2014/main" id="{A104A083-2F52-BCEF-9ECE-2CC05D7E31DD}"/>
              </a:ext>
            </a:extLst>
          </p:cNvPr>
          <p:cNvSpPr>
            <a:spLocks noChangeShapeType="1"/>
          </p:cNvSpPr>
          <p:nvPr/>
        </p:nvSpPr>
        <p:spPr bwMode="auto">
          <a:xfrm>
            <a:off x="6269038" y="357369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7">
            <a:extLst>
              <a:ext uri="{FF2B5EF4-FFF2-40B4-BE49-F238E27FC236}">
                <a16:creationId xmlns:a16="http://schemas.microsoft.com/office/drawing/2014/main" id="{F469B71F-2B0D-E93E-AA18-7B8AAFC0FC70}"/>
              </a:ext>
            </a:extLst>
          </p:cNvPr>
          <p:cNvSpPr>
            <a:spLocks noChangeShapeType="1"/>
          </p:cNvSpPr>
          <p:nvPr/>
        </p:nvSpPr>
        <p:spPr bwMode="auto">
          <a:xfrm>
            <a:off x="7058026" y="1846495"/>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8">
            <a:extLst>
              <a:ext uri="{FF2B5EF4-FFF2-40B4-BE49-F238E27FC236}">
                <a16:creationId xmlns:a16="http://schemas.microsoft.com/office/drawing/2014/main" id="{89E58DDF-97D1-7EB7-1977-78121594BE17}"/>
              </a:ext>
            </a:extLst>
          </p:cNvPr>
          <p:cNvSpPr>
            <a:spLocks noChangeShapeType="1"/>
          </p:cNvSpPr>
          <p:nvPr/>
        </p:nvSpPr>
        <p:spPr bwMode="auto">
          <a:xfrm>
            <a:off x="6269039" y="227829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9">
            <a:extLst>
              <a:ext uri="{FF2B5EF4-FFF2-40B4-BE49-F238E27FC236}">
                <a16:creationId xmlns:a16="http://schemas.microsoft.com/office/drawing/2014/main" id="{A71C410F-6135-120E-A55A-0D1D4582EB06}"/>
              </a:ext>
            </a:extLst>
          </p:cNvPr>
          <p:cNvSpPr>
            <a:spLocks noChangeShapeType="1"/>
          </p:cNvSpPr>
          <p:nvPr/>
        </p:nvSpPr>
        <p:spPr bwMode="auto">
          <a:xfrm>
            <a:off x="7450139" y="227829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40">
            <a:extLst>
              <a:ext uri="{FF2B5EF4-FFF2-40B4-BE49-F238E27FC236}">
                <a16:creationId xmlns:a16="http://schemas.microsoft.com/office/drawing/2014/main" id="{71C4B0EE-5687-19AA-FAF6-9115D40D067D}"/>
              </a:ext>
            </a:extLst>
          </p:cNvPr>
          <p:cNvSpPr>
            <a:spLocks noChangeShapeType="1"/>
          </p:cNvSpPr>
          <p:nvPr/>
        </p:nvSpPr>
        <p:spPr bwMode="auto">
          <a:xfrm>
            <a:off x="6269038" y="271168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41">
            <a:extLst>
              <a:ext uri="{FF2B5EF4-FFF2-40B4-BE49-F238E27FC236}">
                <a16:creationId xmlns:a16="http://schemas.microsoft.com/office/drawing/2014/main" id="{BA047F8E-BB22-D199-A46F-D3E9EB0D2B44}"/>
              </a:ext>
            </a:extLst>
          </p:cNvPr>
          <p:cNvSpPr>
            <a:spLocks noChangeShapeType="1"/>
          </p:cNvSpPr>
          <p:nvPr/>
        </p:nvSpPr>
        <p:spPr bwMode="auto">
          <a:xfrm>
            <a:off x="7450138" y="271168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42">
            <a:extLst>
              <a:ext uri="{FF2B5EF4-FFF2-40B4-BE49-F238E27FC236}">
                <a16:creationId xmlns:a16="http://schemas.microsoft.com/office/drawing/2014/main" id="{44DFF231-7E37-EA55-AC0E-17587E3C5681}"/>
              </a:ext>
            </a:extLst>
          </p:cNvPr>
          <p:cNvSpPr>
            <a:spLocks noChangeShapeType="1"/>
          </p:cNvSpPr>
          <p:nvPr/>
        </p:nvSpPr>
        <p:spPr bwMode="auto">
          <a:xfrm flipV="1">
            <a:off x="6269039" y="3137133"/>
            <a:ext cx="1533525"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43">
            <a:extLst>
              <a:ext uri="{FF2B5EF4-FFF2-40B4-BE49-F238E27FC236}">
                <a16:creationId xmlns:a16="http://schemas.microsoft.com/office/drawing/2014/main" id="{A6269E50-FEED-B3DA-B78D-1C492954CF4C}"/>
              </a:ext>
            </a:extLst>
          </p:cNvPr>
          <p:cNvSpPr>
            <a:spLocks noChangeShapeType="1"/>
          </p:cNvSpPr>
          <p:nvPr/>
        </p:nvSpPr>
        <p:spPr bwMode="auto">
          <a:xfrm flipV="1">
            <a:off x="6269039" y="3572109"/>
            <a:ext cx="369887" cy="1587"/>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44">
            <a:extLst>
              <a:ext uri="{FF2B5EF4-FFF2-40B4-BE49-F238E27FC236}">
                <a16:creationId xmlns:a16="http://schemas.microsoft.com/office/drawing/2014/main" id="{8B1CD5E2-857F-C31E-686F-830C60AB9722}"/>
              </a:ext>
            </a:extLst>
          </p:cNvPr>
          <p:cNvSpPr>
            <a:spLocks noChangeShapeType="1"/>
          </p:cNvSpPr>
          <p:nvPr/>
        </p:nvSpPr>
        <p:spPr bwMode="auto">
          <a:xfrm flipV="1">
            <a:off x="6724650" y="357369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Text Box 45">
            <a:extLst>
              <a:ext uri="{FF2B5EF4-FFF2-40B4-BE49-F238E27FC236}">
                <a16:creationId xmlns:a16="http://schemas.microsoft.com/office/drawing/2014/main" id="{1864AFCE-0468-F56E-746C-CD70C7738907}"/>
              </a:ext>
            </a:extLst>
          </p:cNvPr>
          <p:cNvSpPr txBox="1">
            <a:spLocks noChangeArrowheads="1"/>
          </p:cNvSpPr>
          <p:nvPr/>
        </p:nvSpPr>
        <p:spPr bwMode="auto">
          <a:xfrm>
            <a:off x="7527926" y="155757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45" name="Text Box 46">
            <a:extLst>
              <a:ext uri="{FF2B5EF4-FFF2-40B4-BE49-F238E27FC236}">
                <a16:creationId xmlns:a16="http://schemas.microsoft.com/office/drawing/2014/main" id="{A5D109DF-678E-EE5A-5021-873648C8EB13}"/>
              </a:ext>
            </a:extLst>
          </p:cNvPr>
          <p:cNvSpPr txBox="1">
            <a:spLocks noChangeArrowheads="1"/>
          </p:cNvSpPr>
          <p:nvPr/>
        </p:nvSpPr>
        <p:spPr bwMode="auto">
          <a:xfrm>
            <a:off x="7527926" y="199095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46" name="Text Box 47">
            <a:extLst>
              <a:ext uri="{FF2B5EF4-FFF2-40B4-BE49-F238E27FC236}">
                <a16:creationId xmlns:a16="http://schemas.microsoft.com/office/drawing/2014/main" id="{7CF5ECFD-10CB-56D5-C1F8-B926665FACF3}"/>
              </a:ext>
            </a:extLst>
          </p:cNvPr>
          <p:cNvSpPr txBox="1">
            <a:spLocks noChangeArrowheads="1"/>
          </p:cNvSpPr>
          <p:nvPr/>
        </p:nvSpPr>
        <p:spPr bwMode="auto">
          <a:xfrm>
            <a:off x="6345239" y="242275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7" name="Text Box 48">
            <a:extLst>
              <a:ext uri="{FF2B5EF4-FFF2-40B4-BE49-F238E27FC236}">
                <a16:creationId xmlns:a16="http://schemas.microsoft.com/office/drawing/2014/main" id="{97255C90-EF4B-AA1D-4FD0-583D8AACEA3E}"/>
              </a:ext>
            </a:extLst>
          </p:cNvPr>
          <p:cNvSpPr txBox="1">
            <a:spLocks noChangeArrowheads="1"/>
          </p:cNvSpPr>
          <p:nvPr/>
        </p:nvSpPr>
        <p:spPr bwMode="auto">
          <a:xfrm>
            <a:off x="7739064" y="239259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48" name="Text Box 49">
            <a:extLst>
              <a:ext uri="{FF2B5EF4-FFF2-40B4-BE49-F238E27FC236}">
                <a16:creationId xmlns:a16="http://schemas.microsoft.com/office/drawing/2014/main" id="{8E038641-8D07-7A21-1F80-93FE27FB9283}"/>
              </a:ext>
            </a:extLst>
          </p:cNvPr>
          <p:cNvSpPr txBox="1">
            <a:spLocks noChangeArrowheads="1"/>
          </p:cNvSpPr>
          <p:nvPr/>
        </p:nvSpPr>
        <p:spPr bwMode="auto">
          <a:xfrm>
            <a:off x="6951663" y="2816459"/>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49" name="Text Box 50">
            <a:extLst>
              <a:ext uri="{FF2B5EF4-FFF2-40B4-BE49-F238E27FC236}">
                <a16:creationId xmlns:a16="http://schemas.microsoft.com/office/drawing/2014/main" id="{437980EF-EFA7-D771-EF3F-052122DCE2D0}"/>
              </a:ext>
            </a:extLst>
          </p:cNvPr>
          <p:cNvSpPr txBox="1">
            <a:spLocks noChangeArrowheads="1"/>
          </p:cNvSpPr>
          <p:nvPr/>
        </p:nvSpPr>
        <p:spPr bwMode="auto">
          <a:xfrm>
            <a:off x="6319838" y="3286359"/>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50" name="Text Box 51">
            <a:extLst>
              <a:ext uri="{FF2B5EF4-FFF2-40B4-BE49-F238E27FC236}">
                <a16:creationId xmlns:a16="http://schemas.microsoft.com/office/drawing/2014/main" id="{C7FFF012-09A2-FD15-2A42-55653D64F320}"/>
              </a:ext>
            </a:extLst>
          </p:cNvPr>
          <p:cNvSpPr txBox="1">
            <a:spLocks noChangeArrowheads="1"/>
          </p:cNvSpPr>
          <p:nvPr/>
        </p:nvSpPr>
        <p:spPr bwMode="auto">
          <a:xfrm>
            <a:off x="6951663" y="328635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51" name="Text Box 52">
            <a:extLst>
              <a:ext uri="{FF2B5EF4-FFF2-40B4-BE49-F238E27FC236}">
                <a16:creationId xmlns:a16="http://schemas.microsoft.com/office/drawing/2014/main" id="{2239CB41-0CE4-C52A-23C1-E7ACE2559505}"/>
              </a:ext>
            </a:extLst>
          </p:cNvPr>
          <p:cNvSpPr txBox="1">
            <a:spLocks noChangeArrowheads="1"/>
          </p:cNvSpPr>
          <p:nvPr/>
        </p:nvSpPr>
        <p:spPr bwMode="auto">
          <a:xfrm>
            <a:off x="4008438" y="5564189"/>
            <a:ext cx="76617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D</a:t>
            </a:r>
            <a:endParaRPr lang="en-US" altLang="zh-CN" i="1">
              <a:ea typeface="宋体" panose="02010600030101010101" pitchFamily="2" charset="-122"/>
            </a:endParaRPr>
          </a:p>
        </p:txBody>
      </p:sp>
      <p:sp>
        <p:nvSpPr>
          <p:cNvPr id="52" name="Oval 54">
            <a:extLst>
              <a:ext uri="{FF2B5EF4-FFF2-40B4-BE49-F238E27FC236}">
                <a16:creationId xmlns:a16="http://schemas.microsoft.com/office/drawing/2014/main" id="{25EF5CCF-D46A-DED5-724C-AD37ABF50FA0}"/>
              </a:ext>
            </a:extLst>
          </p:cNvPr>
          <p:cNvSpPr>
            <a:spLocks noChangeArrowheads="1"/>
          </p:cNvSpPr>
          <p:nvPr/>
        </p:nvSpPr>
        <p:spPr bwMode="auto">
          <a:xfrm>
            <a:off x="3198813" y="1398821"/>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3" name="Oval 55">
            <a:extLst>
              <a:ext uri="{FF2B5EF4-FFF2-40B4-BE49-F238E27FC236}">
                <a16:creationId xmlns:a16="http://schemas.microsoft.com/office/drawing/2014/main" id="{65A07A34-92BF-282C-0A58-3AC41E961A6D}"/>
              </a:ext>
            </a:extLst>
          </p:cNvPr>
          <p:cNvSpPr>
            <a:spLocks noChangeArrowheads="1"/>
          </p:cNvSpPr>
          <p:nvPr/>
        </p:nvSpPr>
        <p:spPr bwMode="auto">
          <a:xfrm>
            <a:off x="6705601" y="265294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4" name="Rectangle 56">
            <a:extLst>
              <a:ext uri="{FF2B5EF4-FFF2-40B4-BE49-F238E27FC236}">
                <a16:creationId xmlns:a16="http://schemas.microsoft.com/office/drawing/2014/main" id="{7FEEB9CE-970B-3E95-0F2F-F6990A3061FA}"/>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cs typeface="Times New Roman" panose="02020603050405020304" pitchFamily="18" charset="0"/>
              </a:rPr>
              <a:t>Delete placed nets</a:t>
            </a:r>
            <a:r>
              <a:rPr lang="de-DE" altLang="en-US">
                <a:solidFill>
                  <a:srgbClr val="00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D</a:t>
            </a:r>
            <a:r>
              <a:rPr lang="de-DE" altLang="en-US" i="1"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55" name="Text Box 57">
            <a:extLst>
              <a:ext uri="{FF2B5EF4-FFF2-40B4-BE49-F238E27FC236}">
                <a16:creationId xmlns:a16="http://schemas.microsoft.com/office/drawing/2014/main" id="{A2DF3DE4-C206-28FE-8061-2A28A3F06BE7}"/>
              </a:ext>
            </a:extLst>
          </p:cNvPr>
          <p:cNvSpPr txBox="1">
            <a:spLocks noChangeArrowheads="1"/>
          </p:cNvSpPr>
          <p:nvPr/>
        </p:nvSpPr>
        <p:spPr bwMode="auto">
          <a:xfrm>
            <a:off x="6559550" y="195762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6" name="Rectangle 60">
            <a:extLst>
              <a:ext uri="{FF2B5EF4-FFF2-40B4-BE49-F238E27FC236}">
                <a16:creationId xmlns:a16="http://schemas.microsoft.com/office/drawing/2014/main" id="{6A9806AB-B503-2056-8154-55537D82EE3F}"/>
              </a:ext>
            </a:extLst>
          </p:cNvPr>
          <p:cNvSpPr>
            <a:spLocks noChangeArrowheads="1"/>
          </p:cNvSpPr>
          <p:nvPr/>
        </p:nvSpPr>
        <p:spPr bwMode="auto">
          <a:xfrm>
            <a:off x="2306639" y="4203230"/>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57" name="Text Box 61">
            <a:extLst>
              <a:ext uri="{FF2B5EF4-FFF2-40B4-BE49-F238E27FC236}">
                <a16:creationId xmlns:a16="http://schemas.microsoft.com/office/drawing/2014/main" id="{1F7458A8-E678-A14C-9E7B-9995A1C0E80F}"/>
              </a:ext>
            </a:extLst>
          </p:cNvPr>
          <p:cNvSpPr txBox="1">
            <a:spLocks noChangeArrowheads="1"/>
          </p:cNvSpPr>
          <p:nvPr/>
        </p:nvSpPr>
        <p:spPr bwMode="auto">
          <a:xfrm>
            <a:off x="3403601" y="1587734"/>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3" name="Text Box 64">
            <a:extLst>
              <a:ext uri="{FF2B5EF4-FFF2-40B4-BE49-F238E27FC236}">
                <a16:creationId xmlns:a16="http://schemas.microsoft.com/office/drawing/2014/main" id="{17177F99-DDF8-43CA-ADE9-0523C373EAB0}"/>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88528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dissolve">
                                      <p:cBhvr>
                                        <p:cTn id="15" dur="500"/>
                                        <p:tgtEl>
                                          <p:spTgt spid="52"/>
                                        </p:tgtEl>
                                      </p:cBhvr>
                                    </p:animEffect>
                                  </p:childTnLst>
                                </p:cTn>
                              </p:par>
                              <p:par>
                                <p:cTn id="16" presetID="9"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dissolv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9"/>
                                        </p:tgtEl>
                                        <p:attrNameLst>
                                          <p:attrName>ppt_x</p:attrName>
                                        </p:attrNameLst>
                                      </p:cBhvr>
                                      <p:tavLst>
                                        <p:tav tm="0">
                                          <p:val>
                                            <p:strVal val="ppt_x"/>
                                          </p:val>
                                        </p:tav>
                                        <p:tav tm="100000">
                                          <p:val>
                                            <p:strVal val="ppt_x"/>
                                          </p:val>
                                        </p:tav>
                                      </p:tavLst>
                                    </p:anim>
                                    <p:anim calcmode="lin" valueType="num">
                                      <p:cBhvr additive="base">
                                        <p:cTn id="28" dur="500"/>
                                        <p:tgtEl>
                                          <p:spTgt spid="9"/>
                                        </p:tgtEl>
                                        <p:attrNameLst>
                                          <p:attrName>ppt_y</p:attrName>
                                        </p:attrNameLst>
                                      </p:cBhvr>
                                      <p:tavLst>
                                        <p:tav tm="0">
                                          <p:val>
                                            <p:strVal val="ppt_y"/>
                                          </p:val>
                                        </p:tav>
                                        <p:tav tm="100000">
                                          <p:val>
                                            <p:strVal val="1+ppt_h/2"/>
                                          </p:val>
                                        </p:tav>
                                      </p:tavLst>
                                    </p:anim>
                                    <p:set>
                                      <p:cBhvr>
                                        <p:cTn id="29" dur="1" fill="hold">
                                          <p:stCondLst>
                                            <p:cond delay="499"/>
                                          </p:stCondLst>
                                        </p:cTn>
                                        <p:tgtEl>
                                          <p:spTgt spid="9"/>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20"/>
                                        </p:tgtEl>
                                        <p:attrNameLst>
                                          <p:attrName>ppt_x</p:attrName>
                                        </p:attrNameLst>
                                      </p:cBhvr>
                                      <p:tavLst>
                                        <p:tav tm="0">
                                          <p:val>
                                            <p:strVal val="ppt_x"/>
                                          </p:val>
                                        </p:tav>
                                        <p:tav tm="100000">
                                          <p:val>
                                            <p:strVal val="ppt_x"/>
                                          </p:val>
                                        </p:tav>
                                      </p:tavLst>
                                    </p:anim>
                                    <p:anim calcmode="lin" valueType="num">
                                      <p:cBhvr additive="base">
                                        <p:cTn id="32" dur="500"/>
                                        <p:tgtEl>
                                          <p:spTgt spid="20"/>
                                        </p:tgtEl>
                                        <p:attrNameLst>
                                          <p:attrName>ppt_y</p:attrName>
                                        </p:attrNameLst>
                                      </p:cBhvr>
                                      <p:tavLst>
                                        <p:tav tm="0">
                                          <p:val>
                                            <p:strVal val="ppt_y"/>
                                          </p:val>
                                        </p:tav>
                                        <p:tav tm="100000">
                                          <p:val>
                                            <p:strVal val="1+ppt_h/2"/>
                                          </p:val>
                                        </p:tav>
                                      </p:tavLst>
                                    </p:anim>
                                    <p:set>
                                      <p:cBhvr>
                                        <p:cTn id="33" dur="1" fill="hold">
                                          <p:stCondLst>
                                            <p:cond delay="499"/>
                                          </p:stCondLst>
                                        </p:cTn>
                                        <p:tgtEl>
                                          <p:spTgt spid="20"/>
                                        </p:tgtEl>
                                        <p:attrNameLst>
                                          <p:attrName>style.visibility</p:attrName>
                                        </p:attrNameLst>
                                      </p:cBhvr>
                                      <p:to>
                                        <p:strVal val="hidden"/>
                                      </p:to>
                                    </p:set>
                                  </p:childTnLst>
                                </p:cTn>
                              </p:par>
                              <p:par>
                                <p:cTn id="34" presetID="2" presetClass="exit" presetSubtype="4" fill="hold" nodeType="withEffect">
                                  <p:stCondLst>
                                    <p:cond delay="0"/>
                                  </p:stCondLst>
                                  <p:childTnLst>
                                    <p:anim calcmode="lin" valueType="num">
                                      <p:cBhvr additive="base">
                                        <p:cTn id="35" dur="500"/>
                                        <p:tgtEl>
                                          <p:spTgt spid="21"/>
                                        </p:tgtEl>
                                        <p:attrNameLst>
                                          <p:attrName>ppt_x</p:attrName>
                                        </p:attrNameLst>
                                      </p:cBhvr>
                                      <p:tavLst>
                                        <p:tav tm="0">
                                          <p:val>
                                            <p:strVal val="ppt_x"/>
                                          </p:val>
                                        </p:tav>
                                        <p:tav tm="100000">
                                          <p:val>
                                            <p:strVal val="ppt_x"/>
                                          </p:val>
                                        </p:tav>
                                      </p:tavLst>
                                    </p:anim>
                                    <p:anim calcmode="lin" valueType="num">
                                      <p:cBhvr additive="base">
                                        <p:cTn id="36" dur="500"/>
                                        <p:tgtEl>
                                          <p:spTgt spid="21"/>
                                        </p:tgtEl>
                                        <p:attrNameLst>
                                          <p:attrName>ppt_y</p:attrName>
                                        </p:attrNameLst>
                                      </p:cBhvr>
                                      <p:tavLst>
                                        <p:tav tm="0">
                                          <p:val>
                                            <p:strVal val="ppt_y"/>
                                          </p:val>
                                        </p:tav>
                                        <p:tav tm="100000">
                                          <p:val>
                                            <p:strVal val="1+ppt_h/2"/>
                                          </p:val>
                                        </p:tav>
                                      </p:tavLst>
                                    </p:anim>
                                    <p:set>
                                      <p:cBhvr>
                                        <p:cTn id="37" dur="1" fill="hold">
                                          <p:stCondLst>
                                            <p:cond delay="499"/>
                                          </p:stCondLst>
                                        </p:cTn>
                                        <p:tgtEl>
                                          <p:spTgt spid="21"/>
                                        </p:tgtEl>
                                        <p:attrNameLst>
                                          <p:attrName>style.visibility</p:attrName>
                                        </p:attrNameLst>
                                      </p:cBhvr>
                                      <p:to>
                                        <p:strVal val="hidden"/>
                                      </p:to>
                                    </p:set>
                                  </p:childTnLst>
                                </p:cTn>
                              </p:par>
                              <p:par>
                                <p:cTn id="38" presetID="2" presetClass="exit" presetSubtype="4" fill="hold" nodeType="withEffect">
                                  <p:stCondLst>
                                    <p:cond delay="0"/>
                                  </p:stCondLst>
                                  <p:childTnLst>
                                    <p:anim calcmode="lin" valueType="num">
                                      <p:cBhvr additive="base">
                                        <p:cTn id="39" dur="500"/>
                                        <p:tgtEl>
                                          <p:spTgt spid="52"/>
                                        </p:tgtEl>
                                        <p:attrNameLst>
                                          <p:attrName>ppt_x</p:attrName>
                                        </p:attrNameLst>
                                      </p:cBhvr>
                                      <p:tavLst>
                                        <p:tav tm="0">
                                          <p:val>
                                            <p:strVal val="ppt_x"/>
                                          </p:val>
                                        </p:tav>
                                        <p:tav tm="100000">
                                          <p:val>
                                            <p:strVal val="ppt_x"/>
                                          </p:val>
                                        </p:tav>
                                      </p:tavLst>
                                    </p:anim>
                                    <p:anim calcmode="lin" valueType="num">
                                      <p:cBhvr additive="base">
                                        <p:cTn id="40" dur="500"/>
                                        <p:tgtEl>
                                          <p:spTgt spid="52"/>
                                        </p:tgtEl>
                                        <p:attrNameLst>
                                          <p:attrName>ppt_y</p:attrName>
                                        </p:attrNameLst>
                                      </p:cBhvr>
                                      <p:tavLst>
                                        <p:tav tm="0">
                                          <p:val>
                                            <p:strVal val="ppt_y"/>
                                          </p:val>
                                        </p:tav>
                                        <p:tav tm="100000">
                                          <p:val>
                                            <p:strVal val="1+ppt_h/2"/>
                                          </p:val>
                                        </p:tav>
                                      </p:tavLst>
                                    </p:anim>
                                    <p:set>
                                      <p:cBhvr>
                                        <p:cTn id="41" dur="1" fill="hold">
                                          <p:stCondLst>
                                            <p:cond delay="499"/>
                                          </p:stCondLst>
                                        </p:cTn>
                                        <p:tgtEl>
                                          <p:spTgt spid="52"/>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500"/>
                                        <p:tgtEl>
                                          <p:spTgt spid="41"/>
                                        </p:tgtEl>
                                        <p:attrNameLst>
                                          <p:attrName>ppt_x</p:attrName>
                                        </p:attrNameLst>
                                      </p:cBhvr>
                                      <p:tavLst>
                                        <p:tav tm="0">
                                          <p:val>
                                            <p:strVal val="ppt_x"/>
                                          </p:val>
                                        </p:tav>
                                        <p:tav tm="100000">
                                          <p:val>
                                            <p:strVal val="ppt_x"/>
                                          </p:val>
                                        </p:tav>
                                      </p:tavLst>
                                    </p:anim>
                                    <p:anim calcmode="lin" valueType="num">
                                      <p:cBhvr additive="base">
                                        <p:cTn id="44" dur="500"/>
                                        <p:tgtEl>
                                          <p:spTgt spid="41"/>
                                        </p:tgtEl>
                                        <p:attrNameLst>
                                          <p:attrName>ppt_y</p:attrName>
                                        </p:attrNameLst>
                                      </p:cBhvr>
                                      <p:tavLst>
                                        <p:tav tm="0">
                                          <p:val>
                                            <p:strVal val="ppt_y"/>
                                          </p:val>
                                        </p:tav>
                                        <p:tav tm="100000">
                                          <p:val>
                                            <p:strVal val="1+ppt_h/2"/>
                                          </p:val>
                                        </p:tav>
                                      </p:tavLst>
                                    </p:anim>
                                    <p:set>
                                      <p:cBhvr>
                                        <p:cTn id="45" dur="1" fill="hold">
                                          <p:stCondLst>
                                            <p:cond delay="499"/>
                                          </p:stCondLst>
                                        </p:cTn>
                                        <p:tgtEl>
                                          <p:spTgt spid="41"/>
                                        </p:tgtEl>
                                        <p:attrNameLst>
                                          <p:attrName>style.visibility</p:attrName>
                                        </p:attrNameLst>
                                      </p:cBhvr>
                                      <p:to>
                                        <p:strVal val="hidden"/>
                                      </p:to>
                                    </p:set>
                                  </p:childTnLst>
                                </p:cTn>
                              </p:par>
                              <p:par>
                                <p:cTn id="46" presetID="2" presetClass="exit" presetSubtype="4" fill="hold" grpId="0" nodeType="withEffect">
                                  <p:stCondLst>
                                    <p:cond delay="0"/>
                                  </p:stCondLst>
                                  <p:childTnLst>
                                    <p:anim calcmode="lin" valueType="num">
                                      <p:cBhvr additive="base">
                                        <p:cTn id="47" dur="500"/>
                                        <p:tgtEl>
                                          <p:spTgt spid="48"/>
                                        </p:tgtEl>
                                        <p:attrNameLst>
                                          <p:attrName>ppt_x</p:attrName>
                                        </p:attrNameLst>
                                      </p:cBhvr>
                                      <p:tavLst>
                                        <p:tav tm="0">
                                          <p:val>
                                            <p:strVal val="ppt_x"/>
                                          </p:val>
                                        </p:tav>
                                        <p:tav tm="100000">
                                          <p:val>
                                            <p:strVal val="ppt_x"/>
                                          </p:val>
                                        </p:tav>
                                      </p:tavLst>
                                    </p:anim>
                                    <p:anim calcmode="lin" valueType="num">
                                      <p:cBhvr additive="base">
                                        <p:cTn id="48" dur="500"/>
                                        <p:tgtEl>
                                          <p:spTgt spid="48"/>
                                        </p:tgtEl>
                                        <p:attrNameLst>
                                          <p:attrName>ppt_y</p:attrName>
                                        </p:attrNameLst>
                                      </p:cBhvr>
                                      <p:tavLst>
                                        <p:tav tm="0">
                                          <p:val>
                                            <p:strVal val="ppt_y"/>
                                          </p:val>
                                        </p:tav>
                                        <p:tav tm="100000">
                                          <p:val>
                                            <p:strVal val="1+ppt_h/2"/>
                                          </p:val>
                                        </p:tav>
                                      </p:tavLst>
                                    </p:anim>
                                    <p:set>
                                      <p:cBhvr>
                                        <p:cTn id="49" dur="1" fill="hold">
                                          <p:stCondLst>
                                            <p:cond delay="499"/>
                                          </p:stCondLst>
                                        </p:cTn>
                                        <p:tgtEl>
                                          <p:spTgt spid="48"/>
                                        </p:tgtEl>
                                        <p:attrNameLst>
                                          <p:attrName>style.visibility</p:attrName>
                                        </p:attrNameLst>
                                      </p:cBhvr>
                                      <p:to>
                                        <p:strVal val="hidden"/>
                                      </p:to>
                                    </p:set>
                                  </p:childTnLst>
                                </p:cTn>
                              </p:par>
                              <p:par>
                                <p:cTn id="50" presetID="2" presetClass="exit" presetSubtype="4" fill="hold" nodeType="withEffect">
                                  <p:stCondLst>
                                    <p:cond delay="0"/>
                                  </p:stCondLst>
                                  <p:childTnLst>
                                    <p:anim calcmode="lin" valueType="num">
                                      <p:cBhvr additive="base">
                                        <p:cTn id="51" dur="500"/>
                                        <p:tgtEl>
                                          <p:spTgt spid="53"/>
                                        </p:tgtEl>
                                        <p:attrNameLst>
                                          <p:attrName>ppt_x</p:attrName>
                                        </p:attrNameLst>
                                      </p:cBhvr>
                                      <p:tavLst>
                                        <p:tav tm="0">
                                          <p:val>
                                            <p:strVal val="ppt_x"/>
                                          </p:val>
                                        </p:tav>
                                        <p:tav tm="100000">
                                          <p:val>
                                            <p:strVal val="ppt_x"/>
                                          </p:val>
                                        </p:tav>
                                      </p:tavLst>
                                    </p:anim>
                                    <p:anim calcmode="lin" valueType="num">
                                      <p:cBhvr additive="base">
                                        <p:cTn id="52" dur="500"/>
                                        <p:tgtEl>
                                          <p:spTgt spid="53"/>
                                        </p:tgtEl>
                                        <p:attrNameLst>
                                          <p:attrName>ppt_y</p:attrName>
                                        </p:attrNameLst>
                                      </p:cBhvr>
                                      <p:tavLst>
                                        <p:tav tm="0">
                                          <p:val>
                                            <p:strVal val="ppt_y"/>
                                          </p:val>
                                        </p:tav>
                                        <p:tav tm="100000">
                                          <p:val>
                                            <p:strVal val="1+ppt_h/2"/>
                                          </p:val>
                                        </p:tav>
                                      </p:tavLst>
                                    </p:anim>
                                    <p:set>
                                      <p:cBhvr>
                                        <p:cTn id="53" dur="1" fill="hold">
                                          <p:stCondLst>
                                            <p:cond delay="499"/>
                                          </p:stCondLst>
                                        </p:cTn>
                                        <p:tgtEl>
                                          <p:spTgt spid="53"/>
                                        </p:tgtEl>
                                        <p:attrNameLst>
                                          <p:attrName>style.visibility</p:attrName>
                                        </p:attrNameLst>
                                      </p:cBhvr>
                                      <p:to>
                                        <p:strVal val="hidden"/>
                                      </p:to>
                                    </p:set>
                                  </p:childTnLst>
                                </p:cTn>
                              </p:par>
                              <p:par>
                                <p:cTn id="54" presetID="2" presetClass="exit" presetSubtype="4" fill="hold" grpId="0" nodeType="withEffect">
                                  <p:stCondLst>
                                    <p:cond delay="0"/>
                                  </p:stCondLst>
                                  <p:childTnLst>
                                    <p:anim calcmode="lin" valueType="num">
                                      <p:cBhvr additive="base">
                                        <p:cTn id="55" dur="500"/>
                                        <p:tgtEl>
                                          <p:spTgt spid="57"/>
                                        </p:tgtEl>
                                        <p:attrNameLst>
                                          <p:attrName>ppt_x</p:attrName>
                                        </p:attrNameLst>
                                      </p:cBhvr>
                                      <p:tavLst>
                                        <p:tav tm="0">
                                          <p:val>
                                            <p:strVal val="ppt_x"/>
                                          </p:val>
                                        </p:tav>
                                        <p:tav tm="100000">
                                          <p:val>
                                            <p:strVal val="ppt_x"/>
                                          </p:val>
                                        </p:tav>
                                      </p:tavLst>
                                    </p:anim>
                                    <p:anim calcmode="lin" valueType="num">
                                      <p:cBhvr additive="base">
                                        <p:cTn id="56" dur="500"/>
                                        <p:tgtEl>
                                          <p:spTgt spid="57"/>
                                        </p:tgtEl>
                                        <p:attrNameLst>
                                          <p:attrName>ppt_y</p:attrName>
                                        </p:attrNameLst>
                                      </p:cBhvr>
                                      <p:tavLst>
                                        <p:tav tm="0">
                                          <p:val>
                                            <p:strVal val="ppt_y"/>
                                          </p:val>
                                        </p:tav>
                                        <p:tav tm="100000">
                                          <p:val>
                                            <p:strVal val="1+ppt_h/2"/>
                                          </p:val>
                                        </p:tav>
                                      </p:tavLst>
                                    </p:anim>
                                    <p:set>
                                      <p:cBhvr>
                                        <p:cTn id="57"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8" grpId="0" animBg="1"/>
      <p:bldP spid="51" grpId="0" animBg="1"/>
      <p:bldP spid="54" grpId="0" autoUpdateAnimBg="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1C8C-ABA0-0D07-F020-197B7FBE4A9B}"/>
              </a:ext>
            </a:extLst>
          </p:cNvPr>
          <p:cNvSpPr>
            <a:spLocks noGrp="1"/>
          </p:cNvSpPr>
          <p:nvPr>
            <p:ph type="title"/>
          </p:nvPr>
        </p:nvSpPr>
        <p:spPr/>
        <p:txBody>
          <a:bodyPr/>
          <a:lstStyle/>
          <a:p>
            <a:r>
              <a:rPr lang="en-US" dirty="0"/>
              <a:t>Recap: Walkthrough – VI </a:t>
            </a:r>
          </a:p>
        </p:txBody>
      </p:sp>
      <p:grpSp>
        <p:nvGrpSpPr>
          <p:cNvPr id="4" name="Group 26">
            <a:extLst>
              <a:ext uri="{FF2B5EF4-FFF2-40B4-BE49-F238E27FC236}">
                <a16:creationId xmlns:a16="http://schemas.microsoft.com/office/drawing/2014/main" id="{C4E66034-B372-9975-FD04-4E497B3D2D38}"/>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9A460AFE-50B6-6A85-70E8-1D7ECD87809D}"/>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8CFBA218-A63F-5915-1C00-F010AD7221DB}"/>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66C362FB-5C97-C1DC-9797-3907238E0952}"/>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CB6A1F6C-690B-E9DF-45C5-6663DF1D4BEE}"/>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CDDA31F0-42E2-1D81-B857-BC218EBE7958}"/>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5DA3E47B-AB86-2D5E-A9D6-CD898980826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512723F6-CB3F-0DE6-1ABA-1172EA4816E5}"/>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CB3E3B43-6662-4990-9132-64DA015399E2}"/>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4F522F3F-4FC5-93C1-E95E-815A0446F13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AEA52594-1A0C-37E2-BFF1-B00CBB139984}"/>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0D9B8344-CF33-2005-54A1-24D8B6314F9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50F05E8B-803D-5903-ADB9-43A33B050EC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4DFB2261-0C0A-64BD-149C-49F650B7E666}"/>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53D3DA80-2793-BB76-6B06-BA96211D615A}"/>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D7D9FF71-AE13-6EE9-CD1F-472E7928E494}"/>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6B970AE5-B178-EB75-80AD-34C73695708E}"/>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30AE85A2-4397-303F-FF44-CA88E31292B1}"/>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4C452375-A97F-C7D1-ECEE-784E157A1F81}"/>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F4F006FD-DF60-E002-D874-DD6547C13776}"/>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ED1ABE8D-D371-74A4-3A44-7B59E61FE343}"/>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28038B13-2E50-4FF6-E8DC-CCDB003DD2FF}"/>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2C121B6E-148D-C39A-6010-3C0061071D1E}"/>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3E21CAE6-637C-8DCB-E489-04CE408029CA}"/>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A27FD06D-3B9D-C719-2839-E6DEBBBE5E9F}"/>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D119AAB1-CD2C-4816-6934-1A929ACE0B24}"/>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AD4DA7C8-27B2-9633-8F64-D6D816E8EDD3}"/>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0AEA76A4-1569-802B-A360-60DE45CB84D5}"/>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093541DD-E9FE-85DA-51E3-8BD7ACE5FB86}"/>
              </a:ext>
            </a:extLst>
          </p:cNvPr>
          <p:cNvSpPr>
            <a:spLocks noChangeShapeType="1"/>
          </p:cNvSpPr>
          <p:nvPr/>
        </p:nvSpPr>
        <p:spPr bwMode="auto">
          <a:xfrm>
            <a:off x="4837113" y="2200275"/>
            <a:ext cx="0" cy="7381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F5E3C39F-528E-73B8-A482-729865F216FB}"/>
              </a:ext>
            </a:extLst>
          </p:cNvPr>
          <p:cNvSpPr>
            <a:spLocks noChangeShapeType="1"/>
          </p:cNvSpPr>
          <p:nvPr/>
        </p:nvSpPr>
        <p:spPr bwMode="auto">
          <a:xfrm>
            <a:off x="7581900" y="2200275"/>
            <a:ext cx="0" cy="7381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622E9B32-7C5E-1D91-8F7B-8FE8D115201C}"/>
              </a:ext>
            </a:extLst>
          </p:cNvPr>
          <p:cNvSpPr>
            <a:spLocks noChangeShapeType="1"/>
          </p:cNvSpPr>
          <p:nvPr/>
        </p:nvSpPr>
        <p:spPr bwMode="auto">
          <a:xfrm flipV="1">
            <a:off x="4837114" y="2938463"/>
            <a:ext cx="274478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71">
            <a:extLst>
              <a:ext uri="{FF2B5EF4-FFF2-40B4-BE49-F238E27FC236}">
                <a16:creationId xmlns:a16="http://schemas.microsoft.com/office/drawing/2014/main" id="{281A15BF-2D05-EF63-2BAB-E26A6F00110E}"/>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72">
            <a:extLst>
              <a:ext uri="{FF2B5EF4-FFF2-40B4-BE49-F238E27FC236}">
                <a16:creationId xmlns:a16="http://schemas.microsoft.com/office/drawing/2014/main" id="{0DF2548E-54E2-F446-D659-81195CF8FF65}"/>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73">
            <a:extLst>
              <a:ext uri="{FF2B5EF4-FFF2-40B4-BE49-F238E27FC236}">
                <a16:creationId xmlns:a16="http://schemas.microsoft.com/office/drawing/2014/main" id="{C1CE7594-527E-13E8-4C8B-B776045AF509}"/>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83">
            <a:extLst>
              <a:ext uri="{FF2B5EF4-FFF2-40B4-BE49-F238E27FC236}">
                <a16:creationId xmlns:a16="http://schemas.microsoft.com/office/drawing/2014/main" id="{228EFCEE-A92F-1D9E-8B58-DA2701170C45}"/>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39" name="Line 84">
            <a:extLst>
              <a:ext uri="{FF2B5EF4-FFF2-40B4-BE49-F238E27FC236}">
                <a16:creationId xmlns:a16="http://schemas.microsoft.com/office/drawing/2014/main" id="{2D1817A4-038E-AD51-A418-107676CC7014}"/>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0" name="Line 85">
            <a:extLst>
              <a:ext uri="{FF2B5EF4-FFF2-40B4-BE49-F238E27FC236}">
                <a16:creationId xmlns:a16="http://schemas.microsoft.com/office/drawing/2014/main" id="{FC89151D-A5CF-ED45-240F-F5B3C0300E61}"/>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 name="Line 86">
            <a:extLst>
              <a:ext uri="{FF2B5EF4-FFF2-40B4-BE49-F238E27FC236}">
                <a16:creationId xmlns:a16="http://schemas.microsoft.com/office/drawing/2014/main" id="{04E2BDB2-F613-3976-3B07-92683E542EE1}"/>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 name="Line 87">
            <a:extLst>
              <a:ext uri="{FF2B5EF4-FFF2-40B4-BE49-F238E27FC236}">
                <a16:creationId xmlns:a16="http://schemas.microsoft.com/office/drawing/2014/main" id="{6AEA2907-D862-2059-82BB-623930C4D8B1}"/>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3" name="Text Box 88">
            <a:extLst>
              <a:ext uri="{FF2B5EF4-FFF2-40B4-BE49-F238E27FC236}">
                <a16:creationId xmlns:a16="http://schemas.microsoft.com/office/drawing/2014/main" id="{C864C7F5-F92C-0516-CE63-C7F6AEF8D95B}"/>
              </a:ext>
            </a:extLst>
          </p:cNvPr>
          <p:cNvSpPr txBox="1">
            <a:spLocks noChangeArrowheads="1"/>
          </p:cNvSpPr>
          <p:nvPr/>
        </p:nvSpPr>
        <p:spPr bwMode="auto">
          <a:xfrm>
            <a:off x="3451225" y="2403475"/>
            <a:ext cx="28575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44" name="Text Box 89">
            <a:extLst>
              <a:ext uri="{FF2B5EF4-FFF2-40B4-BE49-F238E27FC236}">
                <a16:creationId xmlns:a16="http://schemas.microsoft.com/office/drawing/2014/main" id="{7F3C2AF0-9072-5CB0-2DFF-E8E9DFCB473B}"/>
              </a:ext>
            </a:extLst>
          </p:cNvPr>
          <p:cNvSpPr txBox="1">
            <a:spLocks noChangeArrowheads="1"/>
          </p:cNvSpPr>
          <p:nvPr/>
        </p:nvSpPr>
        <p:spPr bwMode="auto">
          <a:xfrm>
            <a:off x="1908176" y="2735264"/>
            <a:ext cx="1903413" cy="65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2</a:t>
            </a:r>
            <a:endParaRPr lang="en-US" altLang="zh-CN">
              <a:ea typeface="ＭＳ Ｐゴシック" panose="020B0600070205080204" pitchFamily="34" charset="-128"/>
            </a:endParaRPr>
          </a:p>
        </p:txBody>
      </p:sp>
      <p:sp>
        <p:nvSpPr>
          <p:cNvPr id="45" name="Text Box 90">
            <a:extLst>
              <a:ext uri="{FF2B5EF4-FFF2-40B4-BE49-F238E27FC236}">
                <a16:creationId xmlns:a16="http://schemas.microsoft.com/office/drawing/2014/main" id="{0409139E-09B6-80B0-FFCF-3C013DFFDF24}"/>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46" name="Text Box 91">
            <a:extLst>
              <a:ext uri="{FF2B5EF4-FFF2-40B4-BE49-F238E27FC236}">
                <a16:creationId xmlns:a16="http://schemas.microsoft.com/office/drawing/2014/main" id="{251E8651-0861-B923-FF29-B052CD62B7FE}"/>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47" name="Text Box 92">
            <a:extLst>
              <a:ext uri="{FF2B5EF4-FFF2-40B4-BE49-F238E27FC236}">
                <a16:creationId xmlns:a16="http://schemas.microsoft.com/office/drawing/2014/main" id="{69E48BBC-B436-7190-77D8-083AE4B3880B}"/>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48" name="Group 121">
            <a:extLst>
              <a:ext uri="{FF2B5EF4-FFF2-40B4-BE49-F238E27FC236}">
                <a16:creationId xmlns:a16="http://schemas.microsoft.com/office/drawing/2014/main" id="{8159DC60-3931-FE2B-022A-D2B60481E827}"/>
              </a:ext>
            </a:extLst>
          </p:cNvPr>
          <p:cNvGrpSpPr>
            <a:grpSpLocks/>
          </p:cNvGrpSpPr>
          <p:nvPr/>
        </p:nvGrpSpPr>
        <p:grpSpPr bwMode="auto">
          <a:xfrm>
            <a:off x="3924300" y="2224088"/>
            <a:ext cx="5030788" cy="0"/>
            <a:chOff x="459" y="725"/>
            <a:chExt cx="2993" cy="0"/>
          </a:xfrm>
        </p:grpSpPr>
        <p:sp>
          <p:nvSpPr>
            <p:cNvPr id="49" name="Line 122">
              <a:extLst>
                <a:ext uri="{FF2B5EF4-FFF2-40B4-BE49-F238E27FC236}">
                  <a16:creationId xmlns:a16="http://schemas.microsoft.com/office/drawing/2014/main" id="{C0F64E6E-92FE-C26B-EA7F-796818B74D1A}"/>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0" name="Line 123">
              <a:extLst>
                <a:ext uri="{FF2B5EF4-FFF2-40B4-BE49-F238E27FC236}">
                  <a16:creationId xmlns:a16="http://schemas.microsoft.com/office/drawing/2014/main" id="{3599A3FC-17C2-127B-04E1-AD14947C73BE}"/>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1" name="Line 124">
              <a:extLst>
                <a:ext uri="{FF2B5EF4-FFF2-40B4-BE49-F238E27FC236}">
                  <a16:creationId xmlns:a16="http://schemas.microsoft.com/office/drawing/2014/main" id="{B07550AA-EFDB-E6A2-CB1D-7C19446B8076}"/>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2" name="Line 125">
              <a:extLst>
                <a:ext uri="{FF2B5EF4-FFF2-40B4-BE49-F238E27FC236}">
                  <a16:creationId xmlns:a16="http://schemas.microsoft.com/office/drawing/2014/main" id="{17A160FD-E2D0-1AE6-0F3A-1376AD012E07}"/>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3" name="Line 126">
              <a:extLst>
                <a:ext uri="{FF2B5EF4-FFF2-40B4-BE49-F238E27FC236}">
                  <a16:creationId xmlns:a16="http://schemas.microsoft.com/office/drawing/2014/main" id="{F0149D33-5564-729B-AC81-98F66FC1C7D1}"/>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4" name="Line 127">
              <a:extLst>
                <a:ext uri="{FF2B5EF4-FFF2-40B4-BE49-F238E27FC236}">
                  <a16:creationId xmlns:a16="http://schemas.microsoft.com/office/drawing/2014/main" id="{7A507A8D-C066-D9E7-1672-AD8B86EF2DE3}"/>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5" name="Line 128">
              <a:extLst>
                <a:ext uri="{FF2B5EF4-FFF2-40B4-BE49-F238E27FC236}">
                  <a16:creationId xmlns:a16="http://schemas.microsoft.com/office/drawing/2014/main" id="{9E51096A-F972-5683-7E62-D1CBC2B08FD8}"/>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6" name="Line 129">
              <a:extLst>
                <a:ext uri="{FF2B5EF4-FFF2-40B4-BE49-F238E27FC236}">
                  <a16:creationId xmlns:a16="http://schemas.microsoft.com/office/drawing/2014/main" id="{FFAD9B0C-AB43-73D8-56CC-982BA6AD1DA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30">
              <a:extLst>
                <a:ext uri="{FF2B5EF4-FFF2-40B4-BE49-F238E27FC236}">
                  <a16:creationId xmlns:a16="http://schemas.microsoft.com/office/drawing/2014/main" id="{EE1A34F2-5B30-1486-E049-E9EA460A2FD3}"/>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31">
              <a:extLst>
                <a:ext uri="{FF2B5EF4-FFF2-40B4-BE49-F238E27FC236}">
                  <a16:creationId xmlns:a16="http://schemas.microsoft.com/office/drawing/2014/main" id="{2BA41B34-295F-5D06-61A1-9EEEAE5D1AF5}"/>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32">
              <a:extLst>
                <a:ext uri="{FF2B5EF4-FFF2-40B4-BE49-F238E27FC236}">
                  <a16:creationId xmlns:a16="http://schemas.microsoft.com/office/drawing/2014/main" id="{D99B3767-5E99-E3AB-6A15-D9D520EF77E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0" name="Text Box 133">
            <a:extLst>
              <a:ext uri="{FF2B5EF4-FFF2-40B4-BE49-F238E27FC236}">
                <a16:creationId xmlns:a16="http://schemas.microsoft.com/office/drawing/2014/main" id="{FEC1B6CF-5B44-F80A-B5A6-124FC8FAC51A}"/>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1" name="Text Box 134">
            <a:extLst>
              <a:ext uri="{FF2B5EF4-FFF2-40B4-BE49-F238E27FC236}">
                <a16:creationId xmlns:a16="http://schemas.microsoft.com/office/drawing/2014/main" id="{19E44CFE-9A4C-A89C-7967-1BA5F5EE4B8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2" name="Text Box 135">
            <a:extLst>
              <a:ext uri="{FF2B5EF4-FFF2-40B4-BE49-F238E27FC236}">
                <a16:creationId xmlns:a16="http://schemas.microsoft.com/office/drawing/2014/main" id="{A92487BC-9902-EFBF-19C2-B5DCA52147EA}"/>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3" name="Text Box 136">
            <a:extLst>
              <a:ext uri="{FF2B5EF4-FFF2-40B4-BE49-F238E27FC236}">
                <a16:creationId xmlns:a16="http://schemas.microsoft.com/office/drawing/2014/main" id="{A5A46293-DC83-3F2D-2DE7-77C5BCE5ECE3}"/>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64" name="Text Box 137">
            <a:extLst>
              <a:ext uri="{FF2B5EF4-FFF2-40B4-BE49-F238E27FC236}">
                <a16:creationId xmlns:a16="http://schemas.microsoft.com/office/drawing/2014/main" id="{6EFD1BBF-DCED-46C4-E378-C432530B5732}"/>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5" name="Text Box 138">
            <a:extLst>
              <a:ext uri="{FF2B5EF4-FFF2-40B4-BE49-F238E27FC236}">
                <a16:creationId xmlns:a16="http://schemas.microsoft.com/office/drawing/2014/main" id="{D197D682-CFA5-D6D3-375E-C590246A1411}"/>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66" name="Text Box 139">
            <a:extLst>
              <a:ext uri="{FF2B5EF4-FFF2-40B4-BE49-F238E27FC236}">
                <a16:creationId xmlns:a16="http://schemas.microsoft.com/office/drawing/2014/main" id="{96ECBF3C-8723-1582-899B-5DDC6CA37BE2}"/>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67" name="Text Box 140">
            <a:extLst>
              <a:ext uri="{FF2B5EF4-FFF2-40B4-BE49-F238E27FC236}">
                <a16:creationId xmlns:a16="http://schemas.microsoft.com/office/drawing/2014/main" id="{56074754-0460-B753-3C1D-86369A0B1132}"/>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8" name="Text Box 141">
            <a:extLst>
              <a:ext uri="{FF2B5EF4-FFF2-40B4-BE49-F238E27FC236}">
                <a16:creationId xmlns:a16="http://schemas.microsoft.com/office/drawing/2014/main" id="{A674A28C-312E-84D5-638A-CFB364ED1C8F}"/>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69" name="Text Box 142">
            <a:extLst>
              <a:ext uri="{FF2B5EF4-FFF2-40B4-BE49-F238E27FC236}">
                <a16:creationId xmlns:a16="http://schemas.microsoft.com/office/drawing/2014/main" id="{EBB47FBD-9D41-3E26-4A98-1EB39FC0DD6F}"/>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70" name="Text Box 143">
            <a:extLst>
              <a:ext uri="{FF2B5EF4-FFF2-40B4-BE49-F238E27FC236}">
                <a16:creationId xmlns:a16="http://schemas.microsoft.com/office/drawing/2014/main" id="{8642DE01-73C7-98E1-8356-13689CDC0A35}"/>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71" name="Text Box 144">
            <a:extLst>
              <a:ext uri="{FF2B5EF4-FFF2-40B4-BE49-F238E27FC236}">
                <a16:creationId xmlns:a16="http://schemas.microsoft.com/office/drawing/2014/main" id="{2375C44B-88B7-941E-A013-A2B9055B7026}"/>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180317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par>
                                <p:cTn id="11" presetID="9"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27E5-7834-A32B-7226-163C874AF982}"/>
              </a:ext>
            </a:extLst>
          </p:cNvPr>
          <p:cNvSpPr>
            <a:spLocks noGrp="1"/>
          </p:cNvSpPr>
          <p:nvPr>
            <p:ph type="title"/>
          </p:nvPr>
        </p:nvSpPr>
        <p:spPr/>
        <p:txBody>
          <a:bodyPr/>
          <a:lstStyle/>
          <a:p>
            <a:r>
              <a:rPr lang="en-US" dirty="0"/>
              <a:t>Recap: Walkthrough – VII  </a:t>
            </a:r>
          </a:p>
        </p:txBody>
      </p:sp>
      <p:sp>
        <p:nvSpPr>
          <p:cNvPr id="4" name="Text Box 3">
            <a:extLst>
              <a:ext uri="{FF2B5EF4-FFF2-40B4-BE49-F238E27FC236}">
                <a16:creationId xmlns:a16="http://schemas.microsoft.com/office/drawing/2014/main" id="{0D7F12FD-4884-0F55-B208-A062336CC02A}"/>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3:</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F03A4A4B-DABD-E897-3DA7-B45835A3A14B}"/>
              </a:ext>
            </a:extLst>
          </p:cNvPr>
          <p:cNvSpPr>
            <a:spLocks noChangeArrowheads="1"/>
          </p:cNvSpPr>
          <p:nvPr/>
        </p:nvSpPr>
        <p:spPr bwMode="auto">
          <a:xfrm>
            <a:off x="2835276" y="2049240"/>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F15EB42C-2AF7-C6C5-6461-BE22B6E073E3}"/>
              </a:ext>
            </a:extLst>
          </p:cNvPr>
          <p:cNvSpPr txBox="1">
            <a:spLocks noChangeArrowheads="1"/>
          </p:cNvSpPr>
          <p:nvPr/>
        </p:nvSpPr>
        <p:spPr bwMode="auto">
          <a:xfrm>
            <a:off x="2909888" y="213496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7" name="Oval 7">
            <a:extLst>
              <a:ext uri="{FF2B5EF4-FFF2-40B4-BE49-F238E27FC236}">
                <a16:creationId xmlns:a16="http://schemas.microsoft.com/office/drawing/2014/main" id="{8E3BDD5D-FF41-A8C4-641B-44A3DA6E3255}"/>
              </a:ext>
            </a:extLst>
          </p:cNvPr>
          <p:cNvSpPr>
            <a:spLocks noChangeArrowheads="1"/>
          </p:cNvSpPr>
          <p:nvPr/>
        </p:nvSpPr>
        <p:spPr bwMode="auto">
          <a:xfrm>
            <a:off x="2835276" y="276996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C55967C2-6BF7-0822-11B0-BB48ECEC16F0}"/>
              </a:ext>
            </a:extLst>
          </p:cNvPr>
          <p:cNvSpPr txBox="1">
            <a:spLocks noChangeArrowheads="1"/>
          </p:cNvSpPr>
          <p:nvPr/>
        </p:nvSpPr>
        <p:spPr bwMode="auto">
          <a:xfrm>
            <a:off x="2909888"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9" name="Oval 9">
            <a:extLst>
              <a:ext uri="{FF2B5EF4-FFF2-40B4-BE49-F238E27FC236}">
                <a16:creationId xmlns:a16="http://schemas.microsoft.com/office/drawing/2014/main" id="{DF917419-CB36-5EA3-78AD-E84AB3831DF7}"/>
              </a:ext>
            </a:extLst>
          </p:cNvPr>
          <p:cNvSpPr>
            <a:spLocks noChangeArrowheads="1"/>
          </p:cNvSpPr>
          <p:nvPr/>
        </p:nvSpPr>
        <p:spPr bwMode="auto">
          <a:xfrm>
            <a:off x="5065713" y="349069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
            <a:extLst>
              <a:ext uri="{FF2B5EF4-FFF2-40B4-BE49-F238E27FC236}">
                <a16:creationId xmlns:a16="http://schemas.microsoft.com/office/drawing/2014/main" id="{7E1D2692-4F4A-E2AD-7DCD-5F1F727BEF7A}"/>
              </a:ext>
            </a:extLst>
          </p:cNvPr>
          <p:cNvSpPr txBox="1">
            <a:spLocks noChangeArrowheads="1"/>
          </p:cNvSpPr>
          <p:nvPr/>
        </p:nvSpPr>
        <p:spPr bwMode="auto">
          <a:xfrm>
            <a:off x="5140325" y="357641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1" name="Oval 11">
            <a:extLst>
              <a:ext uri="{FF2B5EF4-FFF2-40B4-BE49-F238E27FC236}">
                <a16:creationId xmlns:a16="http://schemas.microsoft.com/office/drawing/2014/main" id="{59314D17-2C37-8FD5-4EA2-5DA999C4BF6B}"/>
              </a:ext>
            </a:extLst>
          </p:cNvPr>
          <p:cNvSpPr>
            <a:spLocks noChangeArrowheads="1"/>
          </p:cNvSpPr>
          <p:nvPr/>
        </p:nvSpPr>
        <p:spPr bwMode="auto">
          <a:xfrm>
            <a:off x="5065713" y="276996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2">
            <a:extLst>
              <a:ext uri="{FF2B5EF4-FFF2-40B4-BE49-F238E27FC236}">
                <a16:creationId xmlns:a16="http://schemas.microsoft.com/office/drawing/2014/main" id="{9290A0F1-188E-2FAC-6A08-BB8A49B42AEF}"/>
              </a:ext>
            </a:extLst>
          </p:cNvPr>
          <p:cNvSpPr txBox="1">
            <a:spLocks noChangeArrowheads="1"/>
          </p:cNvSpPr>
          <p:nvPr/>
        </p:nvSpPr>
        <p:spPr bwMode="auto">
          <a:xfrm>
            <a:off x="5140325"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3" name="Oval 13">
            <a:extLst>
              <a:ext uri="{FF2B5EF4-FFF2-40B4-BE49-F238E27FC236}">
                <a16:creationId xmlns:a16="http://schemas.microsoft.com/office/drawing/2014/main" id="{AFAF0086-D588-CB07-1957-1C0E481144EF}"/>
              </a:ext>
            </a:extLst>
          </p:cNvPr>
          <p:cNvSpPr>
            <a:spLocks noChangeArrowheads="1"/>
          </p:cNvSpPr>
          <p:nvPr/>
        </p:nvSpPr>
        <p:spPr bwMode="auto">
          <a:xfrm>
            <a:off x="5065713" y="204924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4">
            <a:extLst>
              <a:ext uri="{FF2B5EF4-FFF2-40B4-BE49-F238E27FC236}">
                <a16:creationId xmlns:a16="http://schemas.microsoft.com/office/drawing/2014/main" id="{DA53B876-BD30-9D78-000D-9361C9418689}"/>
              </a:ext>
            </a:extLst>
          </p:cNvPr>
          <p:cNvSpPr txBox="1">
            <a:spLocks noChangeArrowheads="1"/>
          </p:cNvSpPr>
          <p:nvPr/>
        </p:nvSpPr>
        <p:spPr bwMode="auto">
          <a:xfrm>
            <a:off x="5140325" y="213496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15" name="Oval 15">
            <a:extLst>
              <a:ext uri="{FF2B5EF4-FFF2-40B4-BE49-F238E27FC236}">
                <a16:creationId xmlns:a16="http://schemas.microsoft.com/office/drawing/2014/main" id="{80394A5F-0EB1-A6D1-4489-AF2E95FA2EA6}"/>
              </a:ext>
            </a:extLst>
          </p:cNvPr>
          <p:cNvSpPr>
            <a:spLocks noChangeArrowheads="1"/>
          </p:cNvSpPr>
          <p:nvPr/>
        </p:nvSpPr>
        <p:spPr bwMode="auto">
          <a:xfrm>
            <a:off x="3883025" y="276996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16">
            <a:extLst>
              <a:ext uri="{FF2B5EF4-FFF2-40B4-BE49-F238E27FC236}">
                <a16:creationId xmlns:a16="http://schemas.microsoft.com/office/drawing/2014/main" id="{2857DA13-E540-E182-F74A-33D159063395}"/>
              </a:ext>
            </a:extLst>
          </p:cNvPr>
          <p:cNvSpPr txBox="1">
            <a:spLocks noChangeArrowheads="1"/>
          </p:cNvSpPr>
          <p:nvPr/>
        </p:nvSpPr>
        <p:spPr bwMode="auto">
          <a:xfrm>
            <a:off x="3957639" y="285569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7" name="Oval 17">
            <a:extLst>
              <a:ext uri="{FF2B5EF4-FFF2-40B4-BE49-F238E27FC236}">
                <a16:creationId xmlns:a16="http://schemas.microsoft.com/office/drawing/2014/main" id="{756678F5-1927-0E23-FD7E-3F67EF3C9A1A}"/>
              </a:ext>
            </a:extLst>
          </p:cNvPr>
          <p:cNvSpPr>
            <a:spLocks noChangeArrowheads="1"/>
          </p:cNvSpPr>
          <p:nvPr/>
        </p:nvSpPr>
        <p:spPr bwMode="auto">
          <a:xfrm>
            <a:off x="3883025" y="204924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8">
            <a:extLst>
              <a:ext uri="{FF2B5EF4-FFF2-40B4-BE49-F238E27FC236}">
                <a16:creationId xmlns:a16="http://schemas.microsoft.com/office/drawing/2014/main" id="{F401E17A-B255-14BB-029C-A69552C570BD}"/>
              </a:ext>
            </a:extLst>
          </p:cNvPr>
          <p:cNvSpPr txBox="1">
            <a:spLocks noChangeArrowheads="1"/>
          </p:cNvSpPr>
          <p:nvPr/>
        </p:nvSpPr>
        <p:spPr bwMode="auto">
          <a:xfrm>
            <a:off x="3957639" y="213496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19" name="Line 19">
            <a:extLst>
              <a:ext uri="{FF2B5EF4-FFF2-40B4-BE49-F238E27FC236}">
                <a16:creationId xmlns:a16="http://schemas.microsoft.com/office/drawing/2014/main" id="{522F9583-AB11-A77D-E223-47649568F45C}"/>
              </a:ext>
            </a:extLst>
          </p:cNvPr>
          <p:cNvSpPr>
            <a:spLocks noChangeShapeType="1"/>
          </p:cNvSpPr>
          <p:nvPr/>
        </p:nvSpPr>
        <p:spPr bwMode="auto">
          <a:xfrm>
            <a:off x="3036888"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BDBD5301-3228-8BA6-3002-A4B52538D784}"/>
              </a:ext>
            </a:extLst>
          </p:cNvPr>
          <p:cNvSpPr>
            <a:spLocks noChangeShapeType="1"/>
          </p:cNvSpPr>
          <p:nvPr/>
        </p:nvSpPr>
        <p:spPr bwMode="auto">
          <a:xfrm>
            <a:off x="4094163"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685A027E-BF9B-535E-E596-AFAE200721A5}"/>
              </a:ext>
            </a:extLst>
          </p:cNvPr>
          <p:cNvSpPr>
            <a:spLocks noChangeShapeType="1"/>
          </p:cNvSpPr>
          <p:nvPr/>
        </p:nvSpPr>
        <p:spPr bwMode="auto">
          <a:xfrm>
            <a:off x="5273675"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1341E299-64EA-7972-B99B-1AC1FB8D0A4F}"/>
              </a:ext>
            </a:extLst>
          </p:cNvPr>
          <p:cNvSpPr>
            <a:spLocks noChangeShapeType="1"/>
          </p:cNvSpPr>
          <p:nvPr/>
        </p:nvSpPr>
        <p:spPr bwMode="auto">
          <a:xfrm>
            <a:off x="5273675" y="320176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3">
            <a:extLst>
              <a:ext uri="{FF2B5EF4-FFF2-40B4-BE49-F238E27FC236}">
                <a16:creationId xmlns:a16="http://schemas.microsoft.com/office/drawing/2014/main" id="{7EBB9952-3B2E-6D6E-B687-32C10A6ADC30}"/>
              </a:ext>
            </a:extLst>
          </p:cNvPr>
          <p:cNvSpPr>
            <a:spLocks noChangeArrowheads="1"/>
          </p:cNvSpPr>
          <p:nvPr/>
        </p:nvSpPr>
        <p:spPr bwMode="auto">
          <a:xfrm>
            <a:off x="6269038" y="136026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4">
            <a:extLst>
              <a:ext uri="{FF2B5EF4-FFF2-40B4-BE49-F238E27FC236}">
                <a16:creationId xmlns:a16="http://schemas.microsoft.com/office/drawing/2014/main" id="{3EE81165-C3B4-3FAA-9B7D-3AB0174020C1}"/>
              </a:ext>
            </a:extLst>
          </p:cNvPr>
          <p:cNvSpPr>
            <a:spLocks noChangeShapeType="1"/>
          </p:cNvSpPr>
          <p:nvPr/>
        </p:nvSpPr>
        <p:spPr bwMode="auto">
          <a:xfrm>
            <a:off x="6661150"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a:extLst>
              <a:ext uri="{FF2B5EF4-FFF2-40B4-BE49-F238E27FC236}">
                <a16:creationId xmlns:a16="http://schemas.microsoft.com/office/drawing/2014/main" id="{01E9668F-8650-6CB1-BC47-178333D8045C}"/>
              </a:ext>
            </a:extLst>
          </p:cNvPr>
          <p:cNvSpPr>
            <a:spLocks noChangeShapeType="1"/>
          </p:cNvSpPr>
          <p:nvPr/>
        </p:nvSpPr>
        <p:spPr bwMode="auto">
          <a:xfrm>
            <a:off x="70580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a:extLst>
              <a:ext uri="{FF2B5EF4-FFF2-40B4-BE49-F238E27FC236}">
                <a16:creationId xmlns:a16="http://schemas.microsoft.com/office/drawing/2014/main" id="{8FD904A9-1735-9A6D-E032-15250577E86A}"/>
              </a:ext>
            </a:extLst>
          </p:cNvPr>
          <p:cNvSpPr>
            <a:spLocks noChangeShapeType="1"/>
          </p:cNvSpPr>
          <p:nvPr/>
        </p:nvSpPr>
        <p:spPr bwMode="auto">
          <a:xfrm>
            <a:off x="7450138"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7">
            <a:extLst>
              <a:ext uri="{FF2B5EF4-FFF2-40B4-BE49-F238E27FC236}">
                <a16:creationId xmlns:a16="http://schemas.microsoft.com/office/drawing/2014/main" id="{7D9F5B84-4F84-ACF9-B951-DFF687C0758E}"/>
              </a:ext>
            </a:extLst>
          </p:cNvPr>
          <p:cNvSpPr>
            <a:spLocks noChangeShapeType="1"/>
          </p:cNvSpPr>
          <p:nvPr/>
        </p:nvSpPr>
        <p:spPr bwMode="auto">
          <a:xfrm>
            <a:off x="78454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8">
            <a:extLst>
              <a:ext uri="{FF2B5EF4-FFF2-40B4-BE49-F238E27FC236}">
                <a16:creationId xmlns:a16="http://schemas.microsoft.com/office/drawing/2014/main" id="{4790B423-D649-42B7-09A5-CE17750F19FE}"/>
              </a:ext>
            </a:extLst>
          </p:cNvPr>
          <p:cNvSpPr>
            <a:spLocks noChangeShapeType="1"/>
          </p:cNvSpPr>
          <p:nvPr/>
        </p:nvSpPr>
        <p:spPr bwMode="auto">
          <a:xfrm>
            <a:off x="6269038" y="17920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B1662F6B-EA11-ABA2-2158-ED5506103C96}"/>
              </a:ext>
            </a:extLst>
          </p:cNvPr>
          <p:cNvSpPr>
            <a:spLocks noChangeShapeType="1"/>
          </p:cNvSpPr>
          <p:nvPr/>
        </p:nvSpPr>
        <p:spPr bwMode="auto">
          <a:xfrm>
            <a:off x="6269038" y="22238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0">
            <a:extLst>
              <a:ext uri="{FF2B5EF4-FFF2-40B4-BE49-F238E27FC236}">
                <a16:creationId xmlns:a16="http://schemas.microsoft.com/office/drawing/2014/main" id="{AA935E5A-F89A-1A89-C8D6-9CB3BE243D47}"/>
              </a:ext>
            </a:extLst>
          </p:cNvPr>
          <p:cNvSpPr>
            <a:spLocks noChangeShapeType="1"/>
          </p:cNvSpPr>
          <p:nvPr/>
        </p:nvSpPr>
        <p:spPr bwMode="auto">
          <a:xfrm>
            <a:off x="6269038" y="26572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9FE6AC7F-18E8-E921-E874-7CA92240E815}"/>
              </a:ext>
            </a:extLst>
          </p:cNvPr>
          <p:cNvSpPr>
            <a:spLocks noChangeShapeType="1"/>
          </p:cNvSpPr>
          <p:nvPr/>
        </p:nvSpPr>
        <p:spPr bwMode="auto">
          <a:xfrm>
            <a:off x="6269038" y="30890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2">
            <a:extLst>
              <a:ext uri="{FF2B5EF4-FFF2-40B4-BE49-F238E27FC236}">
                <a16:creationId xmlns:a16="http://schemas.microsoft.com/office/drawing/2014/main" id="{FE708A6B-140E-821D-3256-F64D692C0767}"/>
              </a:ext>
            </a:extLst>
          </p:cNvPr>
          <p:cNvSpPr>
            <a:spLocks noChangeShapeType="1"/>
          </p:cNvSpPr>
          <p:nvPr/>
        </p:nvSpPr>
        <p:spPr bwMode="auto">
          <a:xfrm>
            <a:off x="6269038" y="35192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3">
            <a:extLst>
              <a:ext uri="{FF2B5EF4-FFF2-40B4-BE49-F238E27FC236}">
                <a16:creationId xmlns:a16="http://schemas.microsoft.com/office/drawing/2014/main" id="{54504420-EFE2-D0A0-08D2-5817AB257C51}"/>
              </a:ext>
            </a:extLst>
          </p:cNvPr>
          <p:cNvSpPr>
            <a:spLocks noChangeShapeType="1"/>
          </p:cNvSpPr>
          <p:nvPr/>
        </p:nvSpPr>
        <p:spPr bwMode="auto">
          <a:xfrm>
            <a:off x="7058026" y="1792065"/>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4">
            <a:extLst>
              <a:ext uri="{FF2B5EF4-FFF2-40B4-BE49-F238E27FC236}">
                <a16:creationId xmlns:a16="http://schemas.microsoft.com/office/drawing/2014/main" id="{BC87E304-3285-48E3-A50F-00437360F73E}"/>
              </a:ext>
            </a:extLst>
          </p:cNvPr>
          <p:cNvSpPr>
            <a:spLocks noChangeShapeType="1"/>
          </p:cNvSpPr>
          <p:nvPr/>
        </p:nvSpPr>
        <p:spPr bwMode="auto">
          <a:xfrm>
            <a:off x="6269039" y="222386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5">
            <a:extLst>
              <a:ext uri="{FF2B5EF4-FFF2-40B4-BE49-F238E27FC236}">
                <a16:creationId xmlns:a16="http://schemas.microsoft.com/office/drawing/2014/main" id="{7C2622D2-B3B8-E07D-919E-CCA5D28F4F31}"/>
              </a:ext>
            </a:extLst>
          </p:cNvPr>
          <p:cNvSpPr>
            <a:spLocks noChangeShapeType="1"/>
          </p:cNvSpPr>
          <p:nvPr/>
        </p:nvSpPr>
        <p:spPr bwMode="auto">
          <a:xfrm>
            <a:off x="7450139" y="222386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6">
            <a:extLst>
              <a:ext uri="{FF2B5EF4-FFF2-40B4-BE49-F238E27FC236}">
                <a16:creationId xmlns:a16="http://schemas.microsoft.com/office/drawing/2014/main" id="{B9ED0CAA-2486-60A8-5076-44F843D16F30}"/>
              </a:ext>
            </a:extLst>
          </p:cNvPr>
          <p:cNvSpPr>
            <a:spLocks noChangeShapeType="1"/>
          </p:cNvSpPr>
          <p:nvPr/>
        </p:nvSpPr>
        <p:spPr bwMode="auto">
          <a:xfrm>
            <a:off x="6269038" y="265725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7">
            <a:extLst>
              <a:ext uri="{FF2B5EF4-FFF2-40B4-BE49-F238E27FC236}">
                <a16:creationId xmlns:a16="http://schemas.microsoft.com/office/drawing/2014/main" id="{ECD1337B-7B90-5385-EC10-25334BF82ACA}"/>
              </a:ext>
            </a:extLst>
          </p:cNvPr>
          <p:cNvSpPr>
            <a:spLocks noChangeShapeType="1"/>
          </p:cNvSpPr>
          <p:nvPr/>
        </p:nvSpPr>
        <p:spPr bwMode="auto">
          <a:xfrm>
            <a:off x="7450138" y="265725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8">
            <a:extLst>
              <a:ext uri="{FF2B5EF4-FFF2-40B4-BE49-F238E27FC236}">
                <a16:creationId xmlns:a16="http://schemas.microsoft.com/office/drawing/2014/main" id="{BFB7A1AB-FB28-596E-E773-D95F114C605B}"/>
              </a:ext>
            </a:extLst>
          </p:cNvPr>
          <p:cNvSpPr>
            <a:spLocks noChangeShapeType="1"/>
          </p:cNvSpPr>
          <p:nvPr/>
        </p:nvSpPr>
        <p:spPr bwMode="auto">
          <a:xfrm flipV="1">
            <a:off x="6269039" y="3517679"/>
            <a:ext cx="369887" cy="1587"/>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9">
            <a:extLst>
              <a:ext uri="{FF2B5EF4-FFF2-40B4-BE49-F238E27FC236}">
                <a16:creationId xmlns:a16="http://schemas.microsoft.com/office/drawing/2014/main" id="{009FD054-9388-0D89-3B2F-B8D5C80440D9}"/>
              </a:ext>
            </a:extLst>
          </p:cNvPr>
          <p:cNvSpPr>
            <a:spLocks noChangeShapeType="1"/>
          </p:cNvSpPr>
          <p:nvPr/>
        </p:nvSpPr>
        <p:spPr bwMode="auto">
          <a:xfrm flipV="1">
            <a:off x="6724650" y="351926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Text Box 40">
            <a:extLst>
              <a:ext uri="{FF2B5EF4-FFF2-40B4-BE49-F238E27FC236}">
                <a16:creationId xmlns:a16="http://schemas.microsoft.com/office/drawing/2014/main" id="{E433895C-31BF-BE5A-592D-DB0DABCADE8C}"/>
              </a:ext>
            </a:extLst>
          </p:cNvPr>
          <p:cNvSpPr txBox="1">
            <a:spLocks noChangeArrowheads="1"/>
          </p:cNvSpPr>
          <p:nvPr/>
        </p:nvSpPr>
        <p:spPr bwMode="auto">
          <a:xfrm>
            <a:off x="7527926" y="1503141"/>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41" name="Text Box 41">
            <a:extLst>
              <a:ext uri="{FF2B5EF4-FFF2-40B4-BE49-F238E27FC236}">
                <a16:creationId xmlns:a16="http://schemas.microsoft.com/office/drawing/2014/main" id="{EAE22049-CF77-E355-4B62-736E6070D106}"/>
              </a:ext>
            </a:extLst>
          </p:cNvPr>
          <p:cNvSpPr txBox="1">
            <a:spLocks noChangeArrowheads="1"/>
          </p:cNvSpPr>
          <p:nvPr/>
        </p:nvSpPr>
        <p:spPr bwMode="auto">
          <a:xfrm>
            <a:off x="7527926" y="193652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42" name="Text Box 42">
            <a:extLst>
              <a:ext uri="{FF2B5EF4-FFF2-40B4-BE49-F238E27FC236}">
                <a16:creationId xmlns:a16="http://schemas.microsoft.com/office/drawing/2014/main" id="{C50E4C26-A1FE-AE4C-0BA8-C033F52B973A}"/>
              </a:ext>
            </a:extLst>
          </p:cNvPr>
          <p:cNvSpPr txBox="1">
            <a:spLocks noChangeArrowheads="1"/>
          </p:cNvSpPr>
          <p:nvPr/>
        </p:nvSpPr>
        <p:spPr bwMode="auto">
          <a:xfrm>
            <a:off x="6345239" y="236832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43" name="Text Box 43">
            <a:extLst>
              <a:ext uri="{FF2B5EF4-FFF2-40B4-BE49-F238E27FC236}">
                <a16:creationId xmlns:a16="http://schemas.microsoft.com/office/drawing/2014/main" id="{1AED6117-29D2-2504-5317-514A24C16DB3}"/>
              </a:ext>
            </a:extLst>
          </p:cNvPr>
          <p:cNvSpPr txBox="1">
            <a:spLocks noChangeArrowheads="1"/>
          </p:cNvSpPr>
          <p:nvPr/>
        </p:nvSpPr>
        <p:spPr bwMode="auto">
          <a:xfrm>
            <a:off x="7739064" y="233816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44" name="Text Box 44">
            <a:extLst>
              <a:ext uri="{FF2B5EF4-FFF2-40B4-BE49-F238E27FC236}">
                <a16:creationId xmlns:a16="http://schemas.microsoft.com/office/drawing/2014/main" id="{E7CCF430-DE2F-24A1-338C-4F893934295C}"/>
              </a:ext>
            </a:extLst>
          </p:cNvPr>
          <p:cNvSpPr txBox="1">
            <a:spLocks noChangeArrowheads="1"/>
          </p:cNvSpPr>
          <p:nvPr/>
        </p:nvSpPr>
        <p:spPr bwMode="auto">
          <a:xfrm>
            <a:off x="6319838" y="3231929"/>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45" name="Text Box 45">
            <a:extLst>
              <a:ext uri="{FF2B5EF4-FFF2-40B4-BE49-F238E27FC236}">
                <a16:creationId xmlns:a16="http://schemas.microsoft.com/office/drawing/2014/main" id="{8B05F854-557E-FB6B-F8A9-5EA0F930ED56}"/>
              </a:ext>
            </a:extLst>
          </p:cNvPr>
          <p:cNvSpPr txBox="1">
            <a:spLocks noChangeArrowheads="1"/>
          </p:cNvSpPr>
          <p:nvPr/>
        </p:nvSpPr>
        <p:spPr bwMode="auto">
          <a:xfrm>
            <a:off x="6951663" y="323192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46" name="Text Box 46">
            <a:extLst>
              <a:ext uri="{FF2B5EF4-FFF2-40B4-BE49-F238E27FC236}">
                <a16:creationId xmlns:a16="http://schemas.microsoft.com/office/drawing/2014/main" id="{E76B3D5B-6E75-BEF6-BE1B-90EAA2E01FEF}"/>
              </a:ext>
            </a:extLst>
          </p:cNvPr>
          <p:cNvSpPr txBox="1">
            <a:spLocks noChangeArrowheads="1"/>
          </p:cNvSpPr>
          <p:nvPr/>
        </p:nvSpPr>
        <p:spPr bwMode="auto">
          <a:xfrm>
            <a:off x="4008438" y="5564189"/>
            <a:ext cx="75334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E</a:t>
            </a:r>
            <a:endParaRPr lang="en-US" altLang="zh-CN" i="1">
              <a:ea typeface="宋体" panose="02010600030101010101" pitchFamily="2" charset="-122"/>
            </a:endParaRPr>
          </a:p>
        </p:txBody>
      </p:sp>
      <p:sp>
        <p:nvSpPr>
          <p:cNvPr id="47" name="Text Box 47">
            <a:extLst>
              <a:ext uri="{FF2B5EF4-FFF2-40B4-BE49-F238E27FC236}">
                <a16:creationId xmlns:a16="http://schemas.microsoft.com/office/drawing/2014/main" id="{F7961C2B-39BE-C988-9825-BF21D4DA8B5D}"/>
              </a:ext>
            </a:extLst>
          </p:cNvPr>
          <p:cNvSpPr txBox="1">
            <a:spLocks noChangeArrowheads="1"/>
          </p:cNvSpPr>
          <p:nvPr/>
        </p:nvSpPr>
        <p:spPr bwMode="auto">
          <a:xfrm>
            <a:off x="4756150" y="5564189"/>
            <a:ext cx="778996"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G</a:t>
            </a:r>
            <a:endParaRPr lang="en-US" altLang="zh-CN" i="1">
              <a:ea typeface="宋体" panose="02010600030101010101" pitchFamily="2" charset="-122"/>
            </a:endParaRPr>
          </a:p>
        </p:txBody>
      </p:sp>
      <p:sp>
        <p:nvSpPr>
          <p:cNvPr id="48" name="Oval 49">
            <a:extLst>
              <a:ext uri="{FF2B5EF4-FFF2-40B4-BE49-F238E27FC236}">
                <a16:creationId xmlns:a16="http://schemas.microsoft.com/office/drawing/2014/main" id="{0A51ABB7-F797-EFF6-1C1B-3F6798112E81}"/>
              </a:ext>
            </a:extLst>
          </p:cNvPr>
          <p:cNvSpPr>
            <a:spLocks noChangeArrowheads="1"/>
          </p:cNvSpPr>
          <p:nvPr/>
        </p:nvSpPr>
        <p:spPr bwMode="auto">
          <a:xfrm>
            <a:off x="2705101" y="19254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9" name="Oval 50">
            <a:extLst>
              <a:ext uri="{FF2B5EF4-FFF2-40B4-BE49-F238E27FC236}">
                <a16:creationId xmlns:a16="http://schemas.microsoft.com/office/drawing/2014/main" id="{0E48DCD8-F0E9-8795-6A7F-EF8C18182A6C}"/>
              </a:ext>
            </a:extLst>
          </p:cNvPr>
          <p:cNvSpPr>
            <a:spLocks noChangeArrowheads="1"/>
          </p:cNvSpPr>
          <p:nvPr/>
        </p:nvSpPr>
        <p:spPr bwMode="auto">
          <a:xfrm>
            <a:off x="6097588" y="3168429"/>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0" name="Oval 51">
            <a:extLst>
              <a:ext uri="{FF2B5EF4-FFF2-40B4-BE49-F238E27FC236}">
                <a16:creationId xmlns:a16="http://schemas.microsoft.com/office/drawing/2014/main" id="{D8E46448-1412-4E64-5BA0-B9499B775C0B}"/>
              </a:ext>
            </a:extLst>
          </p:cNvPr>
          <p:cNvSpPr>
            <a:spLocks noChangeArrowheads="1"/>
          </p:cNvSpPr>
          <p:nvPr/>
        </p:nvSpPr>
        <p:spPr bwMode="auto">
          <a:xfrm>
            <a:off x="4948238" y="1914304"/>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1" name="Oval 52">
            <a:extLst>
              <a:ext uri="{FF2B5EF4-FFF2-40B4-BE49-F238E27FC236}">
                <a16:creationId xmlns:a16="http://schemas.microsoft.com/office/drawing/2014/main" id="{FF411B71-4DE6-8784-BD17-6CD7386F8F03}"/>
              </a:ext>
            </a:extLst>
          </p:cNvPr>
          <p:cNvSpPr>
            <a:spLocks noChangeArrowheads="1"/>
          </p:cNvSpPr>
          <p:nvPr/>
        </p:nvSpPr>
        <p:spPr bwMode="auto">
          <a:xfrm>
            <a:off x="7315201" y="13793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52" name="Rectangle 53">
            <a:extLst>
              <a:ext uri="{FF2B5EF4-FFF2-40B4-BE49-F238E27FC236}">
                <a16:creationId xmlns:a16="http://schemas.microsoft.com/office/drawing/2014/main" id="{AF32E93D-F8C0-09B4-B234-B2CD9C8B83F1}"/>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a:t>
            </a:r>
            <a:r>
              <a:rPr lang="de-DE" altLang="en-US">
                <a:cs typeface="Times New Roman" panose="02020603050405020304" pitchFamily="18" charset="0"/>
              </a:rPr>
              <a:t>    Delete placed nets</a:t>
            </a:r>
            <a:r>
              <a:rPr lang="de-DE" altLang="en-US">
                <a:solidFill>
                  <a:srgbClr val="00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E</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G</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53" name="Text Box 54">
            <a:extLst>
              <a:ext uri="{FF2B5EF4-FFF2-40B4-BE49-F238E27FC236}">
                <a16:creationId xmlns:a16="http://schemas.microsoft.com/office/drawing/2014/main" id="{D2717B4E-DA82-4A4C-3A58-0276B0CBC0A4}"/>
              </a:ext>
            </a:extLst>
          </p:cNvPr>
          <p:cNvSpPr txBox="1">
            <a:spLocks noChangeArrowheads="1"/>
          </p:cNvSpPr>
          <p:nvPr/>
        </p:nvSpPr>
        <p:spPr bwMode="auto">
          <a:xfrm>
            <a:off x="6559550" y="190319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4" name="Rectangle 57">
            <a:extLst>
              <a:ext uri="{FF2B5EF4-FFF2-40B4-BE49-F238E27FC236}">
                <a16:creationId xmlns:a16="http://schemas.microsoft.com/office/drawing/2014/main" id="{81470D69-0B6D-ABAB-FF61-73D5CEF08852}"/>
              </a:ext>
            </a:extLst>
          </p:cNvPr>
          <p:cNvSpPr>
            <a:spLocks noChangeArrowheads="1"/>
          </p:cNvSpPr>
          <p:nvPr/>
        </p:nvSpPr>
        <p:spPr bwMode="auto">
          <a:xfrm>
            <a:off x="2306639" y="4227648"/>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3" name="Text Box 64">
            <a:extLst>
              <a:ext uri="{FF2B5EF4-FFF2-40B4-BE49-F238E27FC236}">
                <a16:creationId xmlns:a16="http://schemas.microsoft.com/office/drawing/2014/main" id="{F40E2610-164E-CFFA-6346-34FBFBF734A7}"/>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273727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dissolve">
                                      <p:cBhvr>
                                        <p:cTn id="23" dur="500"/>
                                        <p:tgtEl>
                                          <p:spTgt spid="47"/>
                                        </p:tgtEl>
                                      </p:cBhvr>
                                    </p:animEffect>
                                  </p:childTnLst>
                                </p:cTn>
                              </p:par>
                              <p:par>
                                <p:cTn id="24" presetID="9"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dissolve">
                                      <p:cBhvr>
                                        <p:cTn id="26" dur="500"/>
                                        <p:tgtEl>
                                          <p:spTgt spid="50"/>
                                        </p:tgtEl>
                                      </p:cBhvr>
                                    </p:animEffect>
                                  </p:childTnLst>
                                </p:cTn>
                              </p:par>
                              <p:par>
                                <p:cTn id="27" presetID="9"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dissolv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dissolv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5"/>
                                        </p:tgtEl>
                                        <p:attrNameLst>
                                          <p:attrName>ppt_x</p:attrName>
                                        </p:attrNameLst>
                                      </p:cBhvr>
                                      <p:tavLst>
                                        <p:tav tm="0">
                                          <p:val>
                                            <p:strVal val="ppt_x"/>
                                          </p:val>
                                        </p:tav>
                                        <p:tav tm="100000">
                                          <p:val>
                                            <p:strVal val="ppt_x"/>
                                          </p:val>
                                        </p:tav>
                                      </p:tavLst>
                                    </p:anim>
                                    <p:anim calcmode="lin" valueType="num">
                                      <p:cBhvr additive="base">
                                        <p:cTn id="39" dur="500"/>
                                        <p:tgtEl>
                                          <p:spTgt spid="5"/>
                                        </p:tgtEl>
                                        <p:attrNameLst>
                                          <p:attrName>ppt_y</p:attrName>
                                        </p:attrNameLst>
                                      </p:cBhvr>
                                      <p:tavLst>
                                        <p:tav tm="0">
                                          <p:val>
                                            <p:strVal val="ppt_y"/>
                                          </p:val>
                                        </p:tav>
                                        <p:tav tm="100000">
                                          <p:val>
                                            <p:strVal val="1+ppt_h/2"/>
                                          </p:val>
                                        </p:tav>
                                      </p:tavLst>
                                    </p:anim>
                                    <p:set>
                                      <p:cBhvr>
                                        <p:cTn id="40" dur="1" fill="hold">
                                          <p:stCondLst>
                                            <p:cond delay="499"/>
                                          </p:stCondLst>
                                        </p:cTn>
                                        <p:tgtEl>
                                          <p:spTgt spid="5"/>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1+ppt_h/2"/>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ppt_x"/>
                                          </p:val>
                                        </p:tav>
                                      </p:tavLst>
                                    </p:anim>
                                    <p:anim calcmode="lin" valueType="num">
                                      <p:cBhvr additive="base">
                                        <p:cTn id="47" dur="500"/>
                                        <p:tgtEl>
                                          <p:spTgt spid="19"/>
                                        </p:tgtEl>
                                        <p:attrNameLst>
                                          <p:attrName>ppt_y</p:attrName>
                                        </p:attrNameLst>
                                      </p:cBhvr>
                                      <p:tavLst>
                                        <p:tav tm="0">
                                          <p:val>
                                            <p:strVal val="ppt_y"/>
                                          </p:val>
                                        </p:tav>
                                        <p:tav tm="100000">
                                          <p:val>
                                            <p:strVal val="1+ppt_h/2"/>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48"/>
                                        </p:tgtEl>
                                        <p:attrNameLst>
                                          <p:attrName>ppt_x</p:attrName>
                                        </p:attrNameLst>
                                      </p:cBhvr>
                                      <p:tavLst>
                                        <p:tav tm="0">
                                          <p:val>
                                            <p:strVal val="ppt_x"/>
                                          </p:val>
                                        </p:tav>
                                        <p:tav tm="100000">
                                          <p:val>
                                            <p:strVal val="ppt_x"/>
                                          </p:val>
                                        </p:tav>
                                      </p:tavLst>
                                    </p:anim>
                                    <p:anim calcmode="lin" valueType="num">
                                      <p:cBhvr additive="base">
                                        <p:cTn id="51" dur="500"/>
                                        <p:tgtEl>
                                          <p:spTgt spid="48"/>
                                        </p:tgtEl>
                                        <p:attrNameLst>
                                          <p:attrName>ppt_y</p:attrName>
                                        </p:attrNameLst>
                                      </p:cBhvr>
                                      <p:tavLst>
                                        <p:tav tm="0">
                                          <p:val>
                                            <p:strVal val="ppt_y"/>
                                          </p:val>
                                        </p:tav>
                                        <p:tav tm="100000">
                                          <p:val>
                                            <p:strVal val="1+ppt_h/2"/>
                                          </p:val>
                                        </p:tav>
                                      </p:tavLst>
                                    </p:anim>
                                    <p:set>
                                      <p:cBhvr>
                                        <p:cTn id="52" dur="1" fill="hold">
                                          <p:stCondLst>
                                            <p:cond delay="499"/>
                                          </p:stCondLst>
                                        </p:cTn>
                                        <p:tgtEl>
                                          <p:spTgt spid="48"/>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13"/>
                                        </p:tgtEl>
                                        <p:attrNameLst>
                                          <p:attrName>ppt_x</p:attrName>
                                        </p:attrNameLst>
                                      </p:cBhvr>
                                      <p:tavLst>
                                        <p:tav tm="0">
                                          <p:val>
                                            <p:strVal val="ppt_x"/>
                                          </p:val>
                                        </p:tav>
                                        <p:tav tm="100000">
                                          <p:val>
                                            <p:strVal val="ppt_x"/>
                                          </p:val>
                                        </p:tav>
                                      </p:tavLst>
                                    </p:anim>
                                    <p:anim calcmode="lin" valueType="num">
                                      <p:cBhvr additive="base">
                                        <p:cTn id="55" dur="500"/>
                                        <p:tgtEl>
                                          <p:spTgt spid="13"/>
                                        </p:tgtEl>
                                        <p:attrNameLst>
                                          <p:attrName>ppt_y</p:attrName>
                                        </p:attrNameLst>
                                      </p:cBhvr>
                                      <p:tavLst>
                                        <p:tav tm="0">
                                          <p:val>
                                            <p:strVal val="ppt_y"/>
                                          </p:val>
                                        </p:tav>
                                        <p:tav tm="100000">
                                          <p:val>
                                            <p:strVal val="1+ppt_h/2"/>
                                          </p:val>
                                        </p:tav>
                                      </p:tavLst>
                                    </p:anim>
                                    <p:set>
                                      <p:cBhvr>
                                        <p:cTn id="56" dur="1" fill="hold">
                                          <p:stCondLst>
                                            <p:cond delay="499"/>
                                          </p:stCondLst>
                                        </p:cTn>
                                        <p:tgtEl>
                                          <p:spTgt spid="13"/>
                                        </p:tgtEl>
                                        <p:attrNameLst>
                                          <p:attrName>style.visibility</p:attrName>
                                        </p:attrNameLst>
                                      </p:cBhvr>
                                      <p:to>
                                        <p:strVal val="hidden"/>
                                      </p:to>
                                    </p:set>
                                  </p:childTnLst>
                                </p:cTn>
                              </p:par>
                              <p:par>
                                <p:cTn id="57" presetID="2" presetClass="exit" presetSubtype="4" fill="hold" grpId="0" nodeType="withEffect">
                                  <p:stCondLst>
                                    <p:cond delay="0"/>
                                  </p:stCondLst>
                                  <p:childTnLst>
                                    <p:anim calcmode="lin" valueType="num">
                                      <p:cBhvr additive="base">
                                        <p:cTn id="58" dur="500"/>
                                        <p:tgtEl>
                                          <p:spTgt spid="14"/>
                                        </p:tgtEl>
                                        <p:attrNameLst>
                                          <p:attrName>ppt_x</p:attrName>
                                        </p:attrNameLst>
                                      </p:cBhvr>
                                      <p:tavLst>
                                        <p:tav tm="0">
                                          <p:val>
                                            <p:strVal val="ppt_x"/>
                                          </p:val>
                                        </p:tav>
                                        <p:tav tm="100000">
                                          <p:val>
                                            <p:strVal val="ppt_x"/>
                                          </p:val>
                                        </p:tav>
                                      </p:tavLst>
                                    </p:anim>
                                    <p:anim calcmode="lin" valueType="num">
                                      <p:cBhvr additive="base">
                                        <p:cTn id="59" dur="500"/>
                                        <p:tgtEl>
                                          <p:spTgt spid="14"/>
                                        </p:tgtEl>
                                        <p:attrNameLst>
                                          <p:attrName>ppt_y</p:attrName>
                                        </p:attrNameLst>
                                      </p:cBhvr>
                                      <p:tavLst>
                                        <p:tav tm="0">
                                          <p:val>
                                            <p:strVal val="ppt_y"/>
                                          </p:val>
                                        </p:tav>
                                        <p:tav tm="100000">
                                          <p:val>
                                            <p:strVal val="1+ppt_h/2"/>
                                          </p:val>
                                        </p:tav>
                                      </p:tavLst>
                                    </p:anim>
                                    <p:set>
                                      <p:cBhvr>
                                        <p:cTn id="60" dur="1" fill="hold">
                                          <p:stCondLst>
                                            <p:cond delay="499"/>
                                          </p:stCondLst>
                                        </p:cTn>
                                        <p:tgtEl>
                                          <p:spTgt spid="14"/>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1"/>
                                        </p:tgtEl>
                                        <p:attrNameLst>
                                          <p:attrName>ppt_x</p:attrName>
                                        </p:attrNameLst>
                                      </p:cBhvr>
                                      <p:tavLst>
                                        <p:tav tm="0">
                                          <p:val>
                                            <p:strVal val="ppt_x"/>
                                          </p:val>
                                        </p:tav>
                                        <p:tav tm="100000">
                                          <p:val>
                                            <p:strVal val="ppt_x"/>
                                          </p:val>
                                        </p:tav>
                                      </p:tavLst>
                                    </p:anim>
                                    <p:anim calcmode="lin" valueType="num">
                                      <p:cBhvr additive="base">
                                        <p:cTn id="63" dur="500"/>
                                        <p:tgtEl>
                                          <p:spTgt spid="21"/>
                                        </p:tgtEl>
                                        <p:attrNameLst>
                                          <p:attrName>ppt_y</p:attrName>
                                        </p:attrNameLst>
                                      </p:cBhvr>
                                      <p:tavLst>
                                        <p:tav tm="0">
                                          <p:val>
                                            <p:strVal val="ppt_y"/>
                                          </p:val>
                                        </p:tav>
                                        <p:tav tm="100000">
                                          <p:val>
                                            <p:strVal val="1+ppt_h/2"/>
                                          </p:val>
                                        </p:tav>
                                      </p:tavLst>
                                    </p:anim>
                                    <p:set>
                                      <p:cBhvr>
                                        <p:cTn id="64" dur="1" fill="hold">
                                          <p:stCondLst>
                                            <p:cond delay="499"/>
                                          </p:stCondLst>
                                        </p:cTn>
                                        <p:tgtEl>
                                          <p:spTgt spid="21"/>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50"/>
                                        </p:tgtEl>
                                        <p:attrNameLst>
                                          <p:attrName>ppt_x</p:attrName>
                                        </p:attrNameLst>
                                      </p:cBhvr>
                                      <p:tavLst>
                                        <p:tav tm="0">
                                          <p:val>
                                            <p:strVal val="ppt_x"/>
                                          </p:val>
                                        </p:tav>
                                        <p:tav tm="100000">
                                          <p:val>
                                            <p:strVal val="ppt_x"/>
                                          </p:val>
                                        </p:tav>
                                      </p:tavLst>
                                    </p:anim>
                                    <p:anim calcmode="lin" valueType="num">
                                      <p:cBhvr additive="base">
                                        <p:cTn id="67" dur="500"/>
                                        <p:tgtEl>
                                          <p:spTgt spid="50"/>
                                        </p:tgtEl>
                                        <p:attrNameLst>
                                          <p:attrName>ppt_y</p:attrName>
                                        </p:attrNameLst>
                                      </p:cBhvr>
                                      <p:tavLst>
                                        <p:tav tm="0">
                                          <p:val>
                                            <p:strVal val="ppt_y"/>
                                          </p:val>
                                        </p:tav>
                                        <p:tav tm="100000">
                                          <p:val>
                                            <p:strVal val="1+ppt_h/2"/>
                                          </p:val>
                                        </p:tav>
                                      </p:tavLst>
                                    </p:anim>
                                    <p:set>
                                      <p:cBhvr>
                                        <p:cTn id="68" dur="1" fill="hold">
                                          <p:stCondLst>
                                            <p:cond delay="499"/>
                                          </p:stCondLst>
                                        </p:cTn>
                                        <p:tgtEl>
                                          <p:spTgt spid="5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33"/>
                                        </p:tgtEl>
                                        <p:attrNameLst>
                                          <p:attrName>ppt_x</p:attrName>
                                        </p:attrNameLst>
                                      </p:cBhvr>
                                      <p:tavLst>
                                        <p:tav tm="0">
                                          <p:val>
                                            <p:strVal val="ppt_x"/>
                                          </p:val>
                                        </p:tav>
                                        <p:tav tm="100000">
                                          <p:val>
                                            <p:strVal val="ppt_x"/>
                                          </p:val>
                                        </p:tav>
                                      </p:tavLst>
                                    </p:anim>
                                    <p:anim calcmode="lin" valueType="num">
                                      <p:cBhvr additive="base">
                                        <p:cTn id="71" dur="500"/>
                                        <p:tgtEl>
                                          <p:spTgt spid="33"/>
                                        </p:tgtEl>
                                        <p:attrNameLst>
                                          <p:attrName>ppt_y</p:attrName>
                                        </p:attrNameLst>
                                      </p:cBhvr>
                                      <p:tavLst>
                                        <p:tav tm="0">
                                          <p:val>
                                            <p:strVal val="ppt_y"/>
                                          </p:val>
                                        </p:tav>
                                        <p:tav tm="100000">
                                          <p:val>
                                            <p:strVal val="1+ppt_h/2"/>
                                          </p:val>
                                        </p:tav>
                                      </p:tavLst>
                                    </p:anim>
                                    <p:set>
                                      <p:cBhvr>
                                        <p:cTn id="72" dur="1" fill="hold">
                                          <p:stCondLst>
                                            <p:cond delay="499"/>
                                          </p:stCondLst>
                                        </p:cTn>
                                        <p:tgtEl>
                                          <p:spTgt spid="33"/>
                                        </p:tgtEl>
                                        <p:attrNameLst>
                                          <p:attrName>style.visibility</p:attrName>
                                        </p:attrNameLst>
                                      </p:cBhvr>
                                      <p:to>
                                        <p:strVal val="hidden"/>
                                      </p:to>
                                    </p:set>
                                  </p:childTnLst>
                                </p:cTn>
                              </p:par>
                              <p:par>
                                <p:cTn id="73" presetID="2" presetClass="exit" presetSubtype="4" fill="hold" grpId="0" nodeType="withEffect">
                                  <p:stCondLst>
                                    <p:cond delay="0"/>
                                  </p:stCondLst>
                                  <p:childTnLst>
                                    <p:anim calcmode="lin" valueType="num">
                                      <p:cBhvr additive="base">
                                        <p:cTn id="74" dur="500"/>
                                        <p:tgtEl>
                                          <p:spTgt spid="40"/>
                                        </p:tgtEl>
                                        <p:attrNameLst>
                                          <p:attrName>ppt_x</p:attrName>
                                        </p:attrNameLst>
                                      </p:cBhvr>
                                      <p:tavLst>
                                        <p:tav tm="0">
                                          <p:val>
                                            <p:strVal val="ppt_x"/>
                                          </p:val>
                                        </p:tav>
                                        <p:tav tm="100000">
                                          <p:val>
                                            <p:strVal val="ppt_x"/>
                                          </p:val>
                                        </p:tav>
                                      </p:tavLst>
                                    </p:anim>
                                    <p:anim calcmode="lin" valueType="num">
                                      <p:cBhvr additive="base">
                                        <p:cTn id="75" dur="500"/>
                                        <p:tgtEl>
                                          <p:spTgt spid="40"/>
                                        </p:tgtEl>
                                        <p:attrNameLst>
                                          <p:attrName>ppt_y</p:attrName>
                                        </p:attrNameLst>
                                      </p:cBhvr>
                                      <p:tavLst>
                                        <p:tav tm="0">
                                          <p:val>
                                            <p:strVal val="ppt_y"/>
                                          </p:val>
                                        </p:tav>
                                        <p:tav tm="100000">
                                          <p:val>
                                            <p:strVal val="1+ppt_h/2"/>
                                          </p:val>
                                        </p:tav>
                                      </p:tavLst>
                                    </p:anim>
                                    <p:set>
                                      <p:cBhvr>
                                        <p:cTn id="76" dur="1" fill="hold">
                                          <p:stCondLst>
                                            <p:cond delay="499"/>
                                          </p:stCondLst>
                                        </p:cTn>
                                        <p:tgtEl>
                                          <p:spTgt spid="40"/>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51"/>
                                        </p:tgtEl>
                                        <p:attrNameLst>
                                          <p:attrName>ppt_x</p:attrName>
                                        </p:attrNameLst>
                                      </p:cBhvr>
                                      <p:tavLst>
                                        <p:tav tm="0">
                                          <p:val>
                                            <p:strVal val="ppt_x"/>
                                          </p:val>
                                        </p:tav>
                                        <p:tav tm="100000">
                                          <p:val>
                                            <p:strVal val="ppt_x"/>
                                          </p:val>
                                        </p:tav>
                                      </p:tavLst>
                                    </p:anim>
                                    <p:anim calcmode="lin" valueType="num">
                                      <p:cBhvr additive="base">
                                        <p:cTn id="79" dur="500"/>
                                        <p:tgtEl>
                                          <p:spTgt spid="51"/>
                                        </p:tgtEl>
                                        <p:attrNameLst>
                                          <p:attrName>ppt_y</p:attrName>
                                        </p:attrNameLst>
                                      </p:cBhvr>
                                      <p:tavLst>
                                        <p:tav tm="0">
                                          <p:val>
                                            <p:strVal val="ppt_y"/>
                                          </p:val>
                                        </p:tav>
                                        <p:tav tm="100000">
                                          <p:val>
                                            <p:strVal val="1+ppt_h/2"/>
                                          </p:val>
                                        </p:tav>
                                      </p:tavLst>
                                    </p:anim>
                                    <p:set>
                                      <p:cBhvr>
                                        <p:cTn id="80" dur="1" fill="hold">
                                          <p:stCondLst>
                                            <p:cond delay="499"/>
                                          </p:stCondLst>
                                        </p:cTn>
                                        <p:tgtEl>
                                          <p:spTgt spid="51"/>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38"/>
                                        </p:tgtEl>
                                        <p:attrNameLst>
                                          <p:attrName>ppt_x</p:attrName>
                                        </p:attrNameLst>
                                      </p:cBhvr>
                                      <p:tavLst>
                                        <p:tav tm="0">
                                          <p:val>
                                            <p:strVal val="ppt_x"/>
                                          </p:val>
                                        </p:tav>
                                        <p:tav tm="100000">
                                          <p:val>
                                            <p:strVal val="ppt_x"/>
                                          </p:val>
                                        </p:tav>
                                      </p:tavLst>
                                    </p:anim>
                                    <p:anim calcmode="lin" valueType="num">
                                      <p:cBhvr additive="base">
                                        <p:cTn id="83" dur="500"/>
                                        <p:tgtEl>
                                          <p:spTgt spid="38"/>
                                        </p:tgtEl>
                                        <p:attrNameLst>
                                          <p:attrName>ppt_y</p:attrName>
                                        </p:attrNameLst>
                                      </p:cBhvr>
                                      <p:tavLst>
                                        <p:tav tm="0">
                                          <p:val>
                                            <p:strVal val="ppt_y"/>
                                          </p:val>
                                        </p:tav>
                                        <p:tav tm="100000">
                                          <p:val>
                                            <p:strVal val="1+ppt_h/2"/>
                                          </p:val>
                                        </p:tav>
                                      </p:tavLst>
                                    </p:anim>
                                    <p:set>
                                      <p:cBhvr>
                                        <p:cTn id="84" dur="1" fill="hold">
                                          <p:stCondLst>
                                            <p:cond delay="499"/>
                                          </p:stCondLst>
                                        </p:cTn>
                                        <p:tgtEl>
                                          <p:spTgt spid="38"/>
                                        </p:tgtEl>
                                        <p:attrNameLst>
                                          <p:attrName>style.visibility</p:attrName>
                                        </p:attrNameLst>
                                      </p:cBhvr>
                                      <p:to>
                                        <p:strVal val="hidden"/>
                                      </p:to>
                                    </p:set>
                                  </p:childTnLst>
                                </p:cTn>
                              </p:par>
                              <p:par>
                                <p:cTn id="85" presetID="2" presetClass="exit" presetSubtype="4" fill="hold" grpId="0" nodeType="withEffect">
                                  <p:stCondLst>
                                    <p:cond delay="0"/>
                                  </p:stCondLst>
                                  <p:childTnLst>
                                    <p:anim calcmode="lin" valueType="num">
                                      <p:cBhvr additive="base">
                                        <p:cTn id="86" dur="500"/>
                                        <p:tgtEl>
                                          <p:spTgt spid="44"/>
                                        </p:tgtEl>
                                        <p:attrNameLst>
                                          <p:attrName>ppt_x</p:attrName>
                                        </p:attrNameLst>
                                      </p:cBhvr>
                                      <p:tavLst>
                                        <p:tav tm="0">
                                          <p:val>
                                            <p:strVal val="ppt_x"/>
                                          </p:val>
                                        </p:tav>
                                        <p:tav tm="100000">
                                          <p:val>
                                            <p:strVal val="ppt_x"/>
                                          </p:val>
                                        </p:tav>
                                      </p:tavLst>
                                    </p:anim>
                                    <p:anim calcmode="lin" valueType="num">
                                      <p:cBhvr additive="base">
                                        <p:cTn id="87" dur="500"/>
                                        <p:tgtEl>
                                          <p:spTgt spid="44"/>
                                        </p:tgtEl>
                                        <p:attrNameLst>
                                          <p:attrName>ppt_y</p:attrName>
                                        </p:attrNameLst>
                                      </p:cBhvr>
                                      <p:tavLst>
                                        <p:tav tm="0">
                                          <p:val>
                                            <p:strVal val="ppt_y"/>
                                          </p:val>
                                        </p:tav>
                                        <p:tav tm="100000">
                                          <p:val>
                                            <p:strVal val="1+ppt_h/2"/>
                                          </p:val>
                                        </p:tav>
                                      </p:tavLst>
                                    </p:anim>
                                    <p:set>
                                      <p:cBhvr>
                                        <p:cTn id="88" dur="1" fill="hold">
                                          <p:stCondLst>
                                            <p:cond delay="499"/>
                                          </p:stCondLst>
                                        </p:cTn>
                                        <p:tgtEl>
                                          <p:spTgt spid="44"/>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49"/>
                                        </p:tgtEl>
                                        <p:attrNameLst>
                                          <p:attrName>ppt_x</p:attrName>
                                        </p:attrNameLst>
                                      </p:cBhvr>
                                      <p:tavLst>
                                        <p:tav tm="0">
                                          <p:val>
                                            <p:strVal val="ppt_x"/>
                                          </p:val>
                                        </p:tav>
                                        <p:tav tm="100000">
                                          <p:val>
                                            <p:strVal val="ppt_x"/>
                                          </p:val>
                                        </p:tav>
                                      </p:tavLst>
                                    </p:anim>
                                    <p:anim calcmode="lin" valueType="num">
                                      <p:cBhvr additive="base">
                                        <p:cTn id="91" dur="500"/>
                                        <p:tgtEl>
                                          <p:spTgt spid="49"/>
                                        </p:tgtEl>
                                        <p:attrNameLst>
                                          <p:attrName>ppt_y</p:attrName>
                                        </p:attrNameLst>
                                      </p:cBhvr>
                                      <p:tavLst>
                                        <p:tav tm="0">
                                          <p:val>
                                            <p:strVal val="ppt_y"/>
                                          </p:val>
                                        </p:tav>
                                        <p:tav tm="100000">
                                          <p:val>
                                            <p:strVal val="1+ppt_h/2"/>
                                          </p:val>
                                        </p:tav>
                                      </p:tavLst>
                                    </p:anim>
                                    <p:set>
                                      <p:cBhvr>
                                        <p:cTn id="92"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4" grpId="0"/>
      <p:bldP spid="40" grpId="0"/>
      <p:bldP spid="44" grpId="0"/>
      <p:bldP spid="46" grpId="0" animBg="1"/>
      <p:bldP spid="47" grpId="0" animBg="1"/>
      <p:bldP spid="5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14B0-7A3C-04CE-94CD-497E2655E271}"/>
              </a:ext>
            </a:extLst>
          </p:cNvPr>
          <p:cNvSpPr>
            <a:spLocks noGrp="1"/>
          </p:cNvSpPr>
          <p:nvPr>
            <p:ph type="title"/>
          </p:nvPr>
        </p:nvSpPr>
        <p:spPr/>
        <p:txBody>
          <a:bodyPr/>
          <a:lstStyle/>
          <a:p>
            <a:r>
              <a:rPr lang="en-US" dirty="0"/>
              <a:t>Recap: Walkthrough – VIII </a:t>
            </a:r>
          </a:p>
        </p:txBody>
      </p:sp>
      <p:grpSp>
        <p:nvGrpSpPr>
          <p:cNvPr id="4" name="Group 26">
            <a:extLst>
              <a:ext uri="{FF2B5EF4-FFF2-40B4-BE49-F238E27FC236}">
                <a16:creationId xmlns:a16="http://schemas.microsoft.com/office/drawing/2014/main" id="{B0DAACD2-FFBC-9AD6-6E00-B5D5D9169B50}"/>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66C08ACA-7F82-C23F-F394-F0529A6FCE43}"/>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0D2F9F6B-AF6D-98D3-9797-9DD53DE4B76A}"/>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4A683930-CEA3-E798-8BC4-4FB9A1D2830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0B5B9C51-966F-EC6A-B106-BEA484811FD6}"/>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EDDDA5AD-80AB-8CD5-EF9A-9863537142FD}"/>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450DD128-AE44-12FF-AF68-C76008857D5C}"/>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A4AA8332-5354-60F9-785C-1D851CA9A228}"/>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B5DE4722-0F0A-E669-4C20-4C0BA4FE967A}"/>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8246B319-D260-E29D-55F2-4FDB4F73103B}"/>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23D77B78-DBA4-A3FC-26D7-29DABCE0E343}"/>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1A26CA51-56F6-6EBB-434C-D17A3D335343}"/>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2BC71149-F5F5-6EC5-CF90-9C5096F8946D}"/>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794103A9-8D55-B40D-B64F-80CACD00F740}"/>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222EC9CA-BEE3-70FD-3545-82343B8B7122}"/>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1E953F1C-DA99-E05C-FF7F-CE16340E0BEC}"/>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08B78163-9021-9CA8-0E2E-225C69C3B322}"/>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78AA42D0-BAAD-4AD9-1B1D-849E8A2F700F}"/>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D2F37596-9C35-654D-8335-C33E4572CA0A}"/>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EA22DC99-6954-9325-8FAB-D704FD1EA2CE}"/>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BF3FABB5-BB3B-5917-8C0A-B7FA104DC637}"/>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C77438FC-25C0-314E-29C4-2C35C1F85DFA}"/>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0E7F1EE3-DC1F-C172-CBB0-1B8549181E9E}"/>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DB1FF73F-AD79-6AED-E3BA-CCA354A25AC8}"/>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846DCE70-09CA-2E01-A697-4E410C459A3B}"/>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CCBEEA04-0916-9456-19E5-CCBACD425308}"/>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30E9E3B8-BB4E-E4E3-ADC8-278ACB61D086}"/>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A88E9854-89D2-A1A2-CFB8-B30B6DE1B1EA}"/>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F4F96A3E-9406-5AB4-BAAA-B5C87F460350}"/>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A1A56439-9B6A-DBFF-D96B-8F84E2ECC8C2}"/>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6BCEC205-08A7-AA8B-A6A5-E5A76ECBB2BD}"/>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301A6F83-BBE3-785C-3126-D17B74A562C5}"/>
              </a:ext>
            </a:extLst>
          </p:cNvPr>
          <p:cNvSpPr>
            <a:spLocks noChangeShapeType="1"/>
          </p:cNvSpPr>
          <p:nvPr/>
        </p:nvSpPr>
        <p:spPr bwMode="auto">
          <a:xfrm>
            <a:off x="5294313" y="2200275"/>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1AF89A37-4D7C-44EA-32FC-6287F8ECAB49}"/>
              </a:ext>
            </a:extLst>
          </p:cNvPr>
          <p:cNvSpPr>
            <a:spLocks noChangeShapeType="1"/>
          </p:cNvSpPr>
          <p:nvPr/>
        </p:nvSpPr>
        <p:spPr bwMode="auto">
          <a:xfrm>
            <a:off x="4830763"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1C8EA66F-6760-C4C3-FA8C-A7E24CBD1B8A}"/>
              </a:ext>
            </a:extLst>
          </p:cNvPr>
          <p:cNvSpPr>
            <a:spLocks noChangeShapeType="1"/>
          </p:cNvSpPr>
          <p:nvPr/>
        </p:nvSpPr>
        <p:spPr bwMode="auto">
          <a:xfrm>
            <a:off x="5749925"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351342A6-3AE1-1341-CD69-0405A376E31E}"/>
              </a:ext>
            </a:extLst>
          </p:cNvPr>
          <p:cNvSpPr>
            <a:spLocks noChangeShapeType="1"/>
          </p:cNvSpPr>
          <p:nvPr/>
        </p:nvSpPr>
        <p:spPr bwMode="auto">
          <a:xfrm>
            <a:off x="4808539" y="3344863"/>
            <a:ext cx="96043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4">
            <a:extLst>
              <a:ext uri="{FF2B5EF4-FFF2-40B4-BE49-F238E27FC236}">
                <a16:creationId xmlns:a16="http://schemas.microsoft.com/office/drawing/2014/main" id="{3E6074B5-33F3-FCE9-02D8-BE1529D2C45F}"/>
              </a:ext>
            </a:extLst>
          </p:cNvPr>
          <p:cNvSpPr>
            <a:spLocks noChangeShapeType="1"/>
          </p:cNvSpPr>
          <p:nvPr/>
        </p:nvSpPr>
        <p:spPr bwMode="auto">
          <a:xfrm>
            <a:off x="6667500" y="2200275"/>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5">
            <a:extLst>
              <a:ext uri="{FF2B5EF4-FFF2-40B4-BE49-F238E27FC236}">
                <a16:creationId xmlns:a16="http://schemas.microsoft.com/office/drawing/2014/main" id="{FAA1D21A-A1D0-16F6-753E-A0F97E251D10}"/>
              </a:ext>
            </a:extLst>
          </p:cNvPr>
          <p:cNvSpPr>
            <a:spLocks noChangeShapeType="1"/>
          </p:cNvSpPr>
          <p:nvPr/>
        </p:nvSpPr>
        <p:spPr bwMode="auto">
          <a:xfrm>
            <a:off x="8493125" y="3344863"/>
            <a:ext cx="0" cy="1143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6">
            <a:extLst>
              <a:ext uri="{FF2B5EF4-FFF2-40B4-BE49-F238E27FC236}">
                <a16:creationId xmlns:a16="http://schemas.microsoft.com/office/drawing/2014/main" id="{B7BD3411-A772-8D56-B57D-A73864C469A2}"/>
              </a:ext>
            </a:extLst>
          </p:cNvPr>
          <p:cNvSpPr>
            <a:spLocks noChangeShapeType="1"/>
          </p:cNvSpPr>
          <p:nvPr/>
        </p:nvSpPr>
        <p:spPr bwMode="auto">
          <a:xfrm>
            <a:off x="6667500" y="3344863"/>
            <a:ext cx="18288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71">
            <a:extLst>
              <a:ext uri="{FF2B5EF4-FFF2-40B4-BE49-F238E27FC236}">
                <a16:creationId xmlns:a16="http://schemas.microsoft.com/office/drawing/2014/main" id="{7A009F36-81B5-48BC-B254-039DF80F9188}"/>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72">
            <a:extLst>
              <a:ext uri="{FF2B5EF4-FFF2-40B4-BE49-F238E27FC236}">
                <a16:creationId xmlns:a16="http://schemas.microsoft.com/office/drawing/2014/main" id="{88208FF8-319A-D477-4F84-EBA611550D7D}"/>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73">
            <a:extLst>
              <a:ext uri="{FF2B5EF4-FFF2-40B4-BE49-F238E27FC236}">
                <a16:creationId xmlns:a16="http://schemas.microsoft.com/office/drawing/2014/main" id="{3ECE4CC8-F292-64FF-4C05-97A444B3091B}"/>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83">
            <a:extLst>
              <a:ext uri="{FF2B5EF4-FFF2-40B4-BE49-F238E27FC236}">
                <a16:creationId xmlns:a16="http://schemas.microsoft.com/office/drawing/2014/main" id="{AFE3971E-BC93-5B44-838C-49F17E7CE8E8}"/>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6" name="Line 84">
            <a:extLst>
              <a:ext uri="{FF2B5EF4-FFF2-40B4-BE49-F238E27FC236}">
                <a16:creationId xmlns:a16="http://schemas.microsoft.com/office/drawing/2014/main" id="{419B847B-3785-1FF6-A408-345F0C595EBE}"/>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7" name="Line 85">
            <a:extLst>
              <a:ext uri="{FF2B5EF4-FFF2-40B4-BE49-F238E27FC236}">
                <a16:creationId xmlns:a16="http://schemas.microsoft.com/office/drawing/2014/main" id="{00059769-A8D7-D10A-B3AB-C16338EEA1F2}"/>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8" name="Line 86">
            <a:extLst>
              <a:ext uri="{FF2B5EF4-FFF2-40B4-BE49-F238E27FC236}">
                <a16:creationId xmlns:a16="http://schemas.microsoft.com/office/drawing/2014/main" id="{AE7A845E-8616-FBAF-B1F2-A8DB7E01D1ED}"/>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9" name="Line 87">
            <a:extLst>
              <a:ext uri="{FF2B5EF4-FFF2-40B4-BE49-F238E27FC236}">
                <a16:creationId xmlns:a16="http://schemas.microsoft.com/office/drawing/2014/main" id="{525FBF5E-1664-9E80-38D6-84BBC54BBE8B}"/>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0" name="Text Box 88">
            <a:extLst>
              <a:ext uri="{FF2B5EF4-FFF2-40B4-BE49-F238E27FC236}">
                <a16:creationId xmlns:a16="http://schemas.microsoft.com/office/drawing/2014/main" id="{01251BED-46A4-4C63-3607-EB8B9E44C282}"/>
              </a:ext>
            </a:extLst>
          </p:cNvPr>
          <p:cNvSpPr txBox="1">
            <a:spLocks noChangeArrowheads="1"/>
          </p:cNvSpPr>
          <p:nvPr/>
        </p:nvSpPr>
        <p:spPr bwMode="auto">
          <a:xfrm>
            <a:off x="3475039" y="23764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51" name="Text Box 89">
            <a:extLst>
              <a:ext uri="{FF2B5EF4-FFF2-40B4-BE49-F238E27FC236}">
                <a16:creationId xmlns:a16="http://schemas.microsoft.com/office/drawing/2014/main" id="{691B593E-3432-CE6C-6FDC-7EA8DBC872E9}"/>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52" name="Text Box 90">
            <a:extLst>
              <a:ext uri="{FF2B5EF4-FFF2-40B4-BE49-F238E27FC236}">
                <a16:creationId xmlns:a16="http://schemas.microsoft.com/office/drawing/2014/main" id="{4C36608C-5C33-8448-2730-47D72D349081}"/>
              </a:ext>
            </a:extLst>
          </p:cNvPr>
          <p:cNvSpPr txBox="1">
            <a:spLocks noChangeArrowheads="1"/>
          </p:cNvSpPr>
          <p:nvPr/>
        </p:nvSpPr>
        <p:spPr bwMode="auto">
          <a:xfrm>
            <a:off x="2219326" y="3114675"/>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3</a:t>
            </a:r>
            <a:endParaRPr lang="en-US" altLang="zh-CN">
              <a:ea typeface="ＭＳ Ｐゴシック" panose="020B0600070205080204" pitchFamily="34" charset="-128"/>
            </a:endParaRPr>
          </a:p>
        </p:txBody>
      </p:sp>
      <p:sp>
        <p:nvSpPr>
          <p:cNvPr id="53" name="Text Box 91">
            <a:extLst>
              <a:ext uri="{FF2B5EF4-FFF2-40B4-BE49-F238E27FC236}">
                <a16:creationId xmlns:a16="http://schemas.microsoft.com/office/drawing/2014/main" id="{A4BB13CD-0B84-0A78-EAF5-BF79B56DC822}"/>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54" name="Text Box 92">
            <a:extLst>
              <a:ext uri="{FF2B5EF4-FFF2-40B4-BE49-F238E27FC236}">
                <a16:creationId xmlns:a16="http://schemas.microsoft.com/office/drawing/2014/main" id="{93A84A48-CC39-217C-3A54-01B78E883184}"/>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55" name="Group 121">
            <a:extLst>
              <a:ext uri="{FF2B5EF4-FFF2-40B4-BE49-F238E27FC236}">
                <a16:creationId xmlns:a16="http://schemas.microsoft.com/office/drawing/2014/main" id="{C3DB7555-A1AD-9266-49F3-ED4DF224C715}"/>
              </a:ext>
            </a:extLst>
          </p:cNvPr>
          <p:cNvGrpSpPr>
            <a:grpSpLocks/>
          </p:cNvGrpSpPr>
          <p:nvPr/>
        </p:nvGrpSpPr>
        <p:grpSpPr bwMode="auto">
          <a:xfrm>
            <a:off x="3924300" y="2224088"/>
            <a:ext cx="5030788" cy="0"/>
            <a:chOff x="459" y="725"/>
            <a:chExt cx="2993" cy="0"/>
          </a:xfrm>
        </p:grpSpPr>
        <p:sp>
          <p:nvSpPr>
            <p:cNvPr id="56" name="Line 122">
              <a:extLst>
                <a:ext uri="{FF2B5EF4-FFF2-40B4-BE49-F238E27FC236}">
                  <a16:creationId xmlns:a16="http://schemas.microsoft.com/office/drawing/2014/main" id="{C0F05F13-69CB-5CC1-96FC-2B654767312F}"/>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7" name="Line 123">
              <a:extLst>
                <a:ext uri="{FF2B5EF4-FFF2-40B4-BE49-F238E27FC236}">
                  <a16:creationId xmlns:a16="http://schemas.microsoft.com/office/drawing/2014/main" id="{4C02468C-E971-3FF6-8528-C5BB49B2E65B}"/>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8" name="Line 124">
              <a:extLst>
                <a:ext uri="{FF2B5EF4-FFF2-40B4-BE49-F238E27FC236}">
                  <a16:creationId xmlns:a16="http://schemas.microsoft.com/office/drawing/2014/main" id="{E6F444B3-45AE-FCBA-397D-7CE926024211}"/>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59" name="Line 125">
              <a:extLst>
                <a:ext uri="{FF2B5EF4-FFF2-40B4-BE49-F238E27FC236}">
                  <a16:creationId xmlns:a16="http://schemas.microsoft.com/office/drawing/2014/main" id="{B07434AF-E731-76C0-E2C5-A5C45607C1C3}"/>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0" name="Line 126">
              <a:extLst>
                <a:ext uri="{FF2B5EF4-FFF2-40B4-BE49-F238E27FC236}">
                  <a16:creationId xmlns:a16="http://schemas.microsoft.com/office/drawing/2014/main" id="{2F4365C0-37D9-39B2-CBD1-BF908433ECD8}"/>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1" name="Line 127">
              <a:extLst>
                <a:ext uri="{FF2B5EF4-FFF2-40B4-BE49-F238E27FC236}">
                  <a16:creationId xmlns:a16="http://schemas.microsoft.com/office/drawing/2014/main" id="{3C7FFE53-F993-D58F-31B7-828D0C76055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2" name="Line 128">
              <a:extLst>
                <a:ext uri="{FF2B5EF4-FFF2-40B4-BE49-F238E27FC236}">
                  <a16:creationId xmlns:a16="http://schemas.microsoft.com/office/drawing/2014/main" id="{0AC1FAFD-D2D3-066E-C1E1-21B53D654C30}"/>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3" name="Line 129">
              <a:extLst>
                <a:ext uri="{FF2B5EF4-FFF2-40B4-BE49-F238E27FC236}">
                  <a16:creationId xmlns:a16="http://schemas.microsoft.com/office/drawing/2014/main" id="{ABB3FDA3-AB0F-0508-0CA1-078C3B540D49}"/>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4" name="Line 130">
              <a:extLst>
                <a:ext uri="{FF2B5EF4-FFF2-40B4-BE49-F238E27FC236}">
                  <a16:creationId xmlns:a16="http://schemas.microsoft.com/office/drawing/2014/main" id="{D0192C01-4362-DB49-56DC-89C08FFCC67B}"/>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5" name="Line 131">
              <a:extLst>
                <a:ext uri="{FF2B5EF4-FFF2-40B4-BE49-F238E27FC236}">
                  <a16:creationId xmlns:a16="http://schemas.microsoft.com/office/drawing/2014/main" id="{D1BCD5A2-6AF4-BAA3-D7A0-22CDFD37CD1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6" name="Line 132">
              <a:extLst>
                <a:ext uri="{FF2B5EF4-FFF2-40B4-BE49-F238E27FC236}">
                  <a16:creationId xmlns:a16="http://schemas.microsoft.com/office/drawing/2014/main" id="{E88A44A9-73D1-9906-ACBA-A8C0D17AF4E2}"/>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7" name="Text Box 133">
            <a:extLst>
              <a:ext uri="{FF2B5EF4-FFF2-40B4-BE49-F238E27FC236}">
                <a16:creationId xmlns:a16="http://schemas.microsoft.com/office/drawing/2014/main" id="{C822B5B4-800B-D47F-1308-A6469EA0A709}"/>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68" name="Text Box 134">
            <a:extLst>
              <a:ext uri="{FF2B5EF4-FFF2-40B4-BE49-F238E27FC236}">
                <a16:creationId xmlns:a16="http://schemas.microsoft.com/office/drawing/2014/main" id="{2980EB02-ECD0-8161-BC99-7EE7A0CF21A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69" name="Text Box 135">
            <a:extLst>
              <a:ext uri="{FF2B5EF4-FFF2-40B4-BE49-F238E27FC236}">
                <a16:creationId xmlns:a16="http://schemas.microsoft.com/office/drawing/2014/main" id="{428643E7-3208-5485-33FD-CD3733A803CA}"/>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70" name="Text Box 136">
            <a:extLst>
              <a:ext uri="{FF2B5EF4-FFF2-40B4-BE49-F238E27FC236}">
                <a16:creationId xmlns:a16="http://schemas.microsoft.com/office/drawing/2014/main" id="{3013702F-0209-CBD2-9557-1F644A6B4EA3}"/>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71" name="Text Box 137">
            <a:extLst>
              <a:ext uri="{FF2B5EF4-FFF2-40B4-BE49-F238E27FC236}">
                <a16:creationId xmlns:a16="http://schemas.microsoft.com/office/drawing/2014/main" id="{6E55A93A-FA2F-D98E-1A0E-3E96F6123FEE}"/>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2" name="Text Box 138">
            <a:extLst>
              <a:ext uri="{FF2B5EF4-FFF2-40B4-BE49-F238E27FC236}">
                <a16:creationId xmlns:a16="http://schemas.microsoft.com/office/drawing/2014/main" id="{B7C39273-3333-325F-9C06-00A218F97ACF}"/>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73" name="Text Box 139">
            <a:extLst>
              <a:ext uri="{FF2B5EF4-FFF2-40B4-BE49-F238E27FC236}">
                <a16:creationId xmlns:a16="http://schemas.microsoft.com/office/drawing/2014/main" id="{301E2287-5F31-1FD6-58D1-7B467767C51A}"/>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74" name="Text Box 140">
            <a:extLst>
              <a:ext uri="{FF2B5EF4-FFF2-40B4-BE49-F238E27FC236}">
                <a16:creationId xmlns:a16="http://schemas.microsoft.com/office/drawing/2014/main" id="{3E146748-E5C1-BBC4-AAE2-A11A617B9BBA}"/>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75" name="Text Box 141">
            <a:extLst>
              <a:ext uri="{FF2B5EF4-FFF2-40B4-BE49-F238E27FC236}">
                <a16:creationId xmlns:a16="http://schemas.microsoft.com/office/drawing/2014/main" id="{CFE2E6ED-5C2B-C056-8136-614C57A33917}"/>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76" name="Text Box 142">
            <a:extLst>
              <a:ext uri="{FF2B5EF4-FFF2-40B4-BE49-F238E27FC236}">
                <a16:creationId xmlns:a16="http://schemas.microsoft.com/office/drawing/2014/main" id="{ADC7CDAC-E70D-C9AA-F487-6A46E66CBBD2}"/>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77" name="Text Box 143">
            <a:extLst>
              <a:ext uri="{FF2B5EF4-FFF2-40B4-BE49-F238E27FC236}">
                <a16:creationId xmlns:a16="http://schemas.microsoft.com/office/drawing/2014/main" id="{574B9E0A-E8B6-4D43-AA78-C12BC765F392}"/>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78" name="Text Box 144">
            <a:extLst>
              <a:ext uri="{FF2B5EF4-FFF2-40B4-BE49-F238E27FC236}">
                <a16:creationId xmlns:a16="http://schemas.microsoft.com/office/drawing/2014/main" id="{290E503B-C0CF-91DE-39F5-E632DCF7CB56}"/>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253878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par>
                                <p:cTn id="14" presetID="9"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par>
                                <p:cTn id="17" presetID="9"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dissolve">
                                      <p:cBhvr>
                                        <p:cTn id="19" dur="500"/>
                                        <p:tgtEl>
                                          <p:spTgt spid="39"/>
                                        </p:tgtEl>
                                      </p:cBhvr>
                                    </p:animEffect>
                                  </p:childTnLst>
                                </p:cTn>
                              </p:par>
                              <p:par>
                                <p:cTn id="20" presetID="9"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par>
                                <p:cTn id="23" presetID="9"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3D83E-D596-35CD-D69F-02F7FFFD9048}"/>
              </a:ext>
            </a:extLst>
          </p:cNvPr>
          <p:cNvSpPr>
            <a:spLocks noGrp="1"/>
          </p:cNvSpPr>
          <p:nvPr>
            <p:ph type="title"/>
          </p:nvPr>
        </p:nvSpPr>
        <p:spPr/>
        <p:txBody>
          <a:bodyPr/>
          <a:lstStyle/>
          <a:p>
            <a:r>
              <a:rPr lang="en-US" dirty="0"/>
              <a:t>Recap: Walkthrough – IX </a:t>
            </a:r>
          </a:p>
        </p:txBody>
      </p:sp>
      <p:sp>
        <p:nvSpPr>
          <p:cNvPr id="4" name="Text Box 3">
            <a:extLst>
              <a:ext uri="{FF2B5EF4-FFF2-40B4-BE49-F238E27FC236}">
                <a16:creationId xmlns:a16="http://schemas.microsoft.com/office/drawing/2014/main" id="{C63B4B50-F213-632E-42B7-DF8DE84E473E}"/>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4:</a:t>
            </a:r>
            <a:endParaRPr lang="en-US" altLang="zh-CN">
              <a:ea typeface="宋体" panose="02010600030101010101" pitchFamily="2" charset="-122"/>
            </a:endParaRPr>
          </a:p>
        </p:txBody>
      </p:sp>
      <p:sp>
        <p:nvSpPr>
          <p:cNvPr id="5" name="Oval 5">
            <a:extLst>
              <a:ext uri="{FF2B5EF4-FFF2-40B4-BE49-F238E27FC236}">
                <a16:creationId xmlns:a16="http://schemas.microsoft.com/office/drawing/2014/main" id="{A3D5CB97-6100-4E61-08C9-C71C2FDDB880}"/>
              </a:ext>
            </a:extLst>
          </p:cNvPr>
          <p:cNvSpPr>
            <a:spLocks noChangeArrowheads="1"/>
          </p:cNvSpPr>
          <p:nvPr/>
        </p:nvSpPr>
        <p:spPr bwMode="auto">
          <a:xfrm>
            <a:off x="2835276" y="2769965"/>
            <a:ext cx="411163"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6">
            <a:extLst>
              <a:ext uri="{FF2B5EF4-FFF2-40B4-BE49-F238E27FC236}">
                <a16:creationId xmlns:a16="http://schemas.microsoft.com/office/drawing/2014/main" id="{C25B891B-E4DF-70F9-1ED9-189C44AFAB40}"/>
              </a:ext>
            </a:extLst>
          </p:cNvPr>
          <p:cNvSpPr txBox="1">
            <a:spLocks noChangeArrowheads="1"/>
          </p:cNvSpPr>
          <p:nvPr/>
        </p:nvSpPr>
        <p:spPr bwMode="auto">
          <a:xfrm>
            <a:off x="2909888"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7" name="Oval 7">
            <a:extLst>
              <a:ext uri="{FF2B5EF4-FFF2-40B4-BE49-F238E27FC236}">
                <a16:creationId xmlns:a16="http://schemas.microsoft.com/office/drawing/2014/main" id="{21B14A6A-B5AE-1902-B0AB-FEBAE9A1DEB5}"/>
              </a:ext>
            </a:extLst>
          </p:cNvPr>
          <p:cNvSpPr>
            <a:spLocks noChangeArrowheads="1"/>
          </p:cNvSpPr>
          <p:nvPr/>
        </p:nvSpPr>
        <p:spPr bwMode="auto">
          <a:xfrm>
            <a:off x="5065713" y="3490690"/>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2CDCADBD-C641-2929-2B1A-2CE3AF92D367}"/>
              </a:ext>
            </a:extLst>
          </p:cNvPr>
          <p:cNvSpPr txBox="1">
            <a:spLocks noChangeArrowheads="1"/>
          </p:cNvSpPr>
          <p:nvPr/>
        </p:nvSpPr>
        <p:spPr bwMode="auto">
          <a:xfrm>
            <a:off x="5140325" y="3576416"/>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9" name="Oval 9">
            <a:extLst>
              <a:ext uri="{FF2B5EF4-FFF2-40B4-BE49-F238E27FC236}">
                <a16:creationId xmlns:a16="http://schemas.microsoft.com/office/drawing/2014/main" id="{7ECAE778-9BF3-ADBB-0CCB-DC91B24208D5}"/>
              </a:ext>
            </a:extLst>
          </p:cNvPr>
          <p:cNvSpPr>
            <a:spLocks noChangeArrowheads="1"/>
          </p:cNvSpPr>
          <p:nvPr/>
        </p:nvSpPr>
        <p:spPr bwMode="auto">
          <a:xfrm>
            <a:off x="5065713" y="2769965"/>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
            <a:extLst>
              <a:ext uri="{FF2B5EF4-FFF2-40B4-BE49-F238E27FC236}">
                <a16:creationId xmlns:a16="http://schemas.microsoft.com/office/drawing/2014/main" id="{53289715-A717-6CCE-9D5C-EEAD40B8D9EE}"/>
              </a:ext>
            </a:extLst>
          </p:cNvPr>
          <p:cNvSpPr txBox="1">
            <a:spLocks noChangeArrowheads="1"/>
          </p:cNvSpPr>
          <p:nvPr/>
        </p:nvSpPr>
        <p:spPr bwMode="auto">
          <a:xfrm>
            <a:off x="5140325" y="2855691"/>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1" name="Oval 11">
            <a:extLst>
              <a:ext uri="{FF2B5EF4-FFF2-40B4-BE49-F238E27FC236}">
                <a16:creationId xmlns:a16="http://schemas.microsoft.com/office/drawing/2014/main" id="{2C62158B-7094-57A8-E94F-8040A8D07CC7}"/>
              </a:ext>
            </a:extLst>
          </p:cNvPr>
          <p:cNvSpPr>
            <a:spLocks noChangeArrowheads="1"/>
          </p:cNvSpPr>
          <p:nvPr/>
        </p:nvSpPr>
        <p:spPr bwMode="auto">
          <a:xfrm>
            <a:off x="3883025" y="2769965"/>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2">
            <a:extLst>
              <a:ext uri="{FF2B5EF4-FFF2-40B4-BE49-F238E27FC236}">
                <a16:creationId xmlns:a16="http://schemas.microsoft.com/office/drawing/2014/main" id="{49D254F1-549C-CF53-1902-2850EA89D4D2}"/>
              </a:ext>
            </a:extLst>
          </p:cNvPr>
          <p:cNvSpPr txBox="1">
            <a:spLocks noChangeArrowheads="1"/>
          </p:cNvSpPr>
          <p:nvPr/>
        </p:nvSpPr>
        <p:spPr bwMode="auto">
          <a:xfrm>
            <a:off x="3957639" y="2855691"/>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13" name="Oval 13">
            <a:extLst>
              <a:ext uri="{FF2B5EF4-FFF2-40B4-BE49-F238E27FC236}">
                <a16:creationId xmlns:a16="http://schemas.microsoft.com/office/drawing/2014/main" id="{6567A40E-B1C9-8978-6B0B-DDC39BA5B0D3}"/>
              </a:ext>
            </a:extLst>
          </p:cNvPr>
          <p:cNvSpPr>
            <a:spLocks noChangeArrowheads="1"/>
          </p:cNvSpPr>
          <p:nvPr/>
        </p:nvSpPr>
        <p:spPr bwMode="auto">
          <a:xfrm>
            <a:off x="3883025" y="2049240"/>
            <a:ext cx="414338"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4">
            <a:extLst>
              <a:ext uri="{FF2B5EF4-FFF2-40B4-BE49-F238E27FC236}">
                <a16:creationId xmlns:a16="http://schemas.microsoft.com/office/drawing/2014/main" id="{0DF9E7AA-42D5-7FA2-E9C7-3A10DABA0329}"/>
              </a:ext>
            </a:extLst>
          </p:cNvPr>
          <p:cNvSpPr txBox="1">
            <a:spLocks noChangeArrowheads="1"/>
          </p:cNvSpPr>
          <p:nvPr/>
        </p:nvSpPr>
        <p:spPr bwMode="auto">
          <a:xfrm>
            <a:off x="3957639" y="2134966"/>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15" name="Line 15">
            <a:extLst>
              <a:ext uri="{FF2B5EF4-FFF2-40B4-BE49-F238E27FC236}">
                <a16:creationId xmlns:a16="http://schemas.microsoft.com/office/drawing/2014/main" id="{556B4C91-AAC1-0775-ADD9-F540EB762C51}"/>
              </a:ext>
            </a:extLst>
          </p:cNvPr>
          <p:cNvSpPr>
            <a:spLocks noChangeShapeType="1"/>
          </p:cNvSpPr>
          <p:nvPr/>
        </p:nvSpPr>
        <p:spPr bwMode="auto">
          <a:xfrm>
            <a:off x="4094163" y="2481041"/>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6">
            <a:extLst>
              <a:ext uri="{FF2B5EF4-FFF2-40B4-BE49-F238E27FC236}">
                <a16:creationId xmlns:a16="http://schemas.microsoft.com/office/drawing/2014/main" id="{08396ED7-6840-12E0-211F-DA513D01F32D}"/>
              </a:ext>
            </a:extLst>
          </p:cNvPr>
          <p:cNvSpPr>
            <a:spLocks noChangeShapeType="1"/>
          </p:cNvSpPr>
          <p:nvPr/>
        </p:nvSpPr>
        <p:spPr bwMode="auto">
          <a:xfrm>
            <a:off x="5273675" y="320176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Rectangle 17">
            <a:extLst>
              <a:ext uri="{FF2B5EF4-FFF2-40B4-BE49-F238E27FC236}">
                <a16:creationId xmlns:a16="http://schemas.microsoft.com/office/drawing/2014/main" id="{CAD84AD3-BF3E-DB3F-FC0B-DB2E67CA3533}"/>
              </a:ext>
            </a:extLst>
          </p:cNvPr>
          <p:cNvSpPr>
            <a:spLocks noChangeArrowheads="1"/>
          </p:cNvSpPr>
          <p:nvPr/>
        </p:nvSpPr>
        <p:spPr bwMode="auto">
          <a:xfrm>
            <a:off x="6269038" y="1360265"/>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8">
            <a:extLst>
              <a:ext uri="{FF2B5EF4-FFF2-40B4-BE49-F238E27FC236}">
                <a16:creationId xmlns:a16="http://schemas.microsoft.com/office/drawing/2014/main" id="{FDB9C477-F31E-EFDA-60A3-D580C4C3F768}"/>
              </a:ext>
            </a:extLst>
          </p:cNvPr>
          <p:cNvSpPr>
            <a:spLocks noChangeShapeType="1"/>
          </p:cNvSpPr>
          <p:nvPr/>
        </p:nvSpPr>
        <p:spPr bwMode="auto">
          <a:xfrm>
            <a:off x="6661150"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9">
            <a:extLst>
              <a:ext uri="{FF2B5EF4-FFF2-40B4-BE49-F238E27FC236}">
                <a16:creationId xmlns:a16="http://schemas.microsoft.com/office/drawing/2014/main" id="{14FDF596-130D-5DB6-6B35-3D175B3D4631}"/>
              </a:ext>
            </a:extLst>
          </p:cNvPr>
          <p:cNvSpPr>
            <a:spLocks noChangeShapeType="1"/>
          </p:cNvSpPr>
          <p:nvPr/>
        </p:nvSpPr>
        <p:spPr bwMode="auto">
          <a:xfrm>
            <a:off x="70580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972A1F0D-EB38-30F1-9123-64A8125AC099}"/>
              </a:ext>
            </a:extLst>
          </p:cNvPr>
          <p:cNvSpPr>
            <a:spLocks noChangeShapeType="1"/>
          </p:cNvSpPr>
          <p:nvPr/>
        </p:nvSpPr>
        <p:spPr bwMode="auto">
          <a:xfrm>
            <a:off x="7450138"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EC5E64F1-ABB0-036D-269E-71F58748B9E1}"/>
              </a:ext>
            </a:extLst>
          </p:cNvPr>
          <p:cNvSpPr>
            <a:spLocks noChangeShapeType="1"/>
          </p:cNvSpPr>
          <p:nvPr/>
        </p:nvSpPr>
        <p:spPr bwMode="auto">
          <a:xfrm>
            <a:off x="7845425" y="136026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72E2DFE3-EEFB-AAAC-38BC-3E9705E58B5F}"/>
              </a:ext>
            </a:extLst>
          </p:cNvPr>
          <p:cNvSpPr>
            <a:spLocks noChangeShapeType="1"/>
          </p:cNvSpPr>
          <p:nvPr/>
        </p:nvSpPr>
        <p:spPr bwMode="auto">
          <a:xfrm>
            <a:off x="6269038" y="17920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3">
            <a:extLst>
              <a:ext uri="{FF2B5EF4-FFF2-40B4-BE49-F238E27FC236}">
                <a16:creationId xmlns:a16="http://schemas.microsoft.com/office/drawing/2014/main" id="{21321D5E-6D7C-E600-2200-17B97CBBEEB9}"/>
              </a:ext>
            </a:extLst>
          </p:cNvPr>
          <p:cNvSpPr>
            <a:spLocks noChangeShapeType="1"/>
          </p:cNvSpPr>
          <p:nvPr/>
        </p:nvSpPr>
        <p:spPr bwMode="auto">
          <a:xfrm>
            <a:off x="6269038" y="22238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4">
            <a:extLst>
              <a:ext uri="{FF2B5EF4-FFF2-40B4-BE49-F238E27FC236}">
                <a16:creationId xmlns:a16="http://schemas.microsoft.com/office/drawing/2014/main" id="{FF90D469-6DE2-E951-4EB2-BC994BCD0581}"/>
              </a:ext>
            </a:extLst>
          </p:cNvPr>
          <p:cNvSpPr>
            <a:spLocks noChangeShapeType="1"/>
          </p:cNvSpPr>
          <p:nvPr/>
        </p:nvSpPr>
        <p:spPr bwMode="auto">
          <a:xfrm>
            <a:off x="6269038" y="26572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a:extLst>
              <a:ext uri="{FF2B5EF4-FFF2-40B4-BE49-F238E27FC236}">
                <a16:creationId xmlns:a16="http://schemas.microsoft.com/office/drawing/2014/main" id="{1C2B1A17-A457-C8A5-B449-17176EB97405}"/>
              </a:ext>
            </a:extLst>
          </p:cNvPr>
          <p:cNvSpPr>
            <a:spLocks noChangeShapeType="1"/>
          </p:cNvSpPr>
          <p:nvPr/>
        </p:nvSpPr>
        <p:spPr bwMode="auto">
          <a:xfrm>
            <a:off x="6269038" y="308905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a:extLst>
              <a:ext uri="{FF2B5EF4-FFF2-40B4-BE49-F238E27FC236}">
                <a16:creationId xmlns:a16="http://schemas.microsoft.com/office/drawing/2014/main" id="{6629EA20-1B32-0755-8AE1-8A024E866DDD}"/>
              </a:ext>
            </a:extLst>
          </p:cNvPr>
          <p:cNvSpPr>
            <a:spLocks noChangeShapeType="1"/>
          </p:cNvSpPr>
          <p:nvPr/>
        </p:nvSpPr>
        <p:spPr bwMode="auto">
          <a:xfrm>
            <a:off x="6269038" y="3519265"/>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7">
            <a:extLst>
              <a:ext uri="{FF2B5EF4-FFF2-40B4-BE49-F238E27FC236}">
                <a16:creationId xmlns:a16="http://schemas.microsoft.com/office/drawing/2014/main" id="{8E53BF42-11FC-2EA8-17D2-87E66CE0A7C6}"/>
              </a:ext>
            </a:extLst>
          </p:cNvPr>
          <p:cNvSpPr>
            <a:spLocks noChangeShapeType="1"/>
          </p:cNvSpPr>
          <p:nvPr/>
        </p:nvSpPr>
        <p:spPr bwMode="auto">
          <a:xfrm>
            <a:off x="6269039" y="2223865"/>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8">
            <a:extLst>
              <a:ext uri="{FF2B5EF4-FFF2-40B4-BE49-F238E27FC236}">
                <a16:creationId xmlns:a16="http://schemas.microsoft.com/office/drawing/2014/main" id="{B400CE75-CBA9-7F88-4CD1-55060CB82BAE}"/>
              </a:ext>
            </a:extLst>
          </p:cNvPr>
          <p:cNvSpPr>
            <a:spLocks noChangeShapeType="1"/>
          </p:cNvSpPr>
          <p:nvPr/>
        </p:nvSpPr>
        <p:spPr bwMode="auto">
          <a:xfrm>
            <a:off x="7450139" y="2223865"/>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551B2C99-8001-E7EB-41C2-944277879362}"/>
              </a:ext>
            </a:extLst>
          </p:cNvPr>
          <p:cNvSpPr>
            <a:spLocks noChangeShapeType="1"/>
          </p:cNvSpPr>
          <p:nvPr/>
        </p:nvSpPr>
        <p:spPr bwMode="auto">
          <a:xfrm>
            <a:off x="6269038" y="265725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0">
            <a:extLst>
              <a:ext uri="{FF2B5EF4-FFF2-40B4-BE49-F238E27FC236}">
                <a16:creationId xmlns:a16="http://schemas.microsoft.com/office/drawing/2014/main" id="{5290B4A0-9D6E-82C1-7513-6DB5B1272C60}"/>
              </a:ext>
            </a:extLst>
          </p:cNvPr>
          <p:cNvSpPr>
            <a:spLocks noChangeShapeType="1"/>
          </p:cNvSpPr>
          <p:nvPr/>
        </p:nvSpPr>
        <p:spPr bwMode="auto">
          <a:xfrm>
            <a:off x="7450138" y="2657253"/>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66E8BBE2-71DD-EAE5-9F94-A851DCAE37E0}"/>
              </a:ext>
            </a:extLst>
          </p:cNvPr>
          <p:cNvSpPr>
            <a:spLocks noChangeShapeType="1"/>
          </p:cNvSpPr>
          <p:nvPr/>
        </p:nvSpPr>
        <p:spPr bwMode="auto">
          <a:xfrm flipV="1">
            <a:off x="6724650" y="3519265"/>
            <a:ext cx="725488" cy="7938"/>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32">
            <a:extLst>
              <a:ext uri="{FF2B5EF4-FFF2-40B4-BE49-F238E27FC236}">
                <a16:creationId xmlns:a16="http://schemas.microsoft.com/office/drawing/2014/main" id="{F8A6CEB0-24C4-EC78-18B0-DC392B340E85}"/>
              </a:ext>
            </a:extLst>
          </p:cNvPr>
          <p:cNvSpPr txBox="1">
            <a:spLocks noChangeArrowheads="1"/>
          </p:cNvSpPr>
          <p:nvPr/>
        </p:nvSpPr>
        <p:spPr bwMode="auto">
          <a:xfrm>
            <a:off x="7527926" y="193652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33" name="Text Box 33">
            <a:extLst>
              <a:ext uri="{FF2B5EF4-FFF2-40B4-BE49-F238E27FC236}">
                <a16:creationId xmlns:a16="http://schemas.microsoft.com/office/drawing/2014/main" id="{58CEFB9F-8FA7-205A-84D1-C0B3B72758F8}"/>
              </a:ext>
            </a:extLst>
          </p:cNvPr>
          <p:cNvSpPr txBox="1">
            <a:spLocks noChangeArrowheads="1"/>
          </p:cNvSpPr>
          <p:nvPr/>
        </p:nvSpPr>
        <p:spPr bwMode="auto">
          <a:xfrm>
            <a:off x="6345239" y="2368329"/>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34" name="Text Box 34">
            <a:extLst>
              <a:ext uri="{FF2B5EF4-FFF2-40B4-BE49-F238E27FC236}">
                <a16:creationId xmlns:a16="http://schemas.microsoft.com/office/drawing/2014/main" id="{063019D0-79D7-12CC-32A6-741F268029C4}"/>
              </a:ext>
            </a:extLst>
          </p:cNvPr>
          <p:cNvSpPr txBox="1">
            <a:spLocks noChangeArrowheads="1"/>
          </p:cNvSpPr>
          <p:nvPr/>
        </p:nvSpPr>
        <p:spPr bwMode="auto">
          <a:xfrm>
            <a:off x="7739064" y="2338166"/>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35" name="Text Box 35">
            <a:extLst>
              <a:ext uri="{FF2B5EF4-FFF2-40B4-BE49-F238E27FC236}">
                <a16:creationId xmlns:a16="http://schemas.microsoft.com/office/drawing/2014/main" id="{7978E74F-2965-0638-66E4-8E6E76EB7C35}"/>
              </a:ext>
            </a:extLst>
          </p:cNvPr>
          <p:cNvSpPr txBox="1">
            <a:spLocks noChangeArrowheads="1"/>
          </p:cNvSpPr>
          <p:nvPr/>
        </p:nvSpPr>
        <p:spPr bwMode="auto">
          <a:xfrm>
            <a:off x="6951663" y="3231928"/>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36" name="Text Box 36">
            <a:extLst>
              <a:ext uri="{FF2B5EF4-FFF2-40B4-BE49-F238E27FC236}">
                <a16:creationId xmlns:a16="http://schemas.microsoft.com/office/drawing/2014/main" id="{FCB6348D-1B73-BD77-1BAF-375003A0FBD1}"/>
              </a:ext>
            </a:extLst>
          </p:cNvPr>
          <p:cNvSpPr txBox="1">
            <a:spLocks noChangeArrowheads="1"/>
          </p:cNvSpPr>
          <p:nvPr/>
        </p:nvSpPr>
        <p:spPr bwMode="auto">
          <a:xfrm>
            <a:off x="4000500" y="5564189"/>
            <a:ext cx="76617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C</a:t>
            </a:r>
            <a:endParaRPr lang="en-US" altLang="zh-CN" i="1">
              <a:ea typeface="宋体" panose="02010600030101010101" pitchFamily="2" charset="-122"/>
            </a:endParaRPr>
          </a:p>
        </p:txBody>
      </p:sp>
      <p:sp>
        <p:nvSpPr>
          <p:cNvPr id="37" name="Text Box 37">
            <a:extLst>
              <a:ext uri="{FF2B5EF4-FFF2-40B4-BE49-F238E27FC236}">
                <a16:creationId xmlns:a16="http://schemas.microsoft.com/office/drawing/2014/main" id="{BBCE5023-1D52-C7DF-1B9C-498D6F435B82}"/>
              </a:ext>
            </a:extLst>
          </p:cNvPr>
          <p:cNvSpPr txBox="1">
            <a:spLocks noChangeArrowheads="1"/>
          </p:cNvSpPr>
          <p:nvPr/>
        </p:nvSpPr>
        <p:spPr bwMode="auto">
          <a:xfrm>
            <a:off x="4795838" y="5564189"/>
            <a:ext cx="740524"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F</a:t>
            </a:r>
            <a:endParaRPr lang="en-US" altLang="zh-CN" i="1">
              <a:ea typeface="宋体" panose="02010600030101010101" pitchFamily="2" charset="-122"/>
            </a:endParaRPr>
          </a:p>
        </p:txBody>
      </p:sp>
      <p:sp>
        <p:nvSpPr>
          <p:cNvPr id="38" name="Text Box 38">
            <a:extLst>
              <a:ext uri="{FF2B5EF4-FFF2-40B4-BE49-F238E27FC236}">
                <a16:creationId xmlns:a16="http://schemas.microsoft.com/office/drawing/2014/main" id="{D2E459AC-F463-1745-3F63-F02F7EB5FA9E}"/>
              </a:ext>
            </a:extLst>
          </p:cNvPr>
          <p:cNvSpPr txBox="1">
            <a:spLocks noChangeArrowheads="1"/>
          </p:cNvSpPr>
          <p:nvPr/>
        </p:nvSpPr>
        <p:spPr bwMode="auto">
          <a:xfrm>
            <a:off x="5591175" y="5564189"/>
            <a:ext cx="663580"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Net </a:t>
            </a:r>
            <a:r>
              <a:rPr lang="de-DE" altLang="en-US" i="1"/>
              <a:t>I</a:t>
            </a:r>
            <a:endParaRPr lang="en-US" altLang="zh-CN" i="1">
              <a:ea typeface="宋体" panose="02010600030101010101" pitchFamily="2" charset="-122"/>
            </a:endParaRPr>
          </a:p>
        </p:txBody>
      </p:sp>
      <p:sp>
        <p:nvSpPr>
          <p:cNvPr id="39" name="Oval 40">
            <a:extLst>
              <a:ext uri="{FF2B5EF4-FFF2-40B4-BE49-F238E27FC236}">
                <a16:creationId xmlns:a16="http://schemas.microsoft.com/office/drawing/2014/main" id="{C879E0A1-42D8-0DEC-8DBC-96830C723C41}"/>
              </a:ext>
            </a:extLst>
          </p:cNvPr>
          <p:cNvSpPr>
            <a:spLocks noChangeArrowheads="1"/>
          </p:cNvSpPr>
          <p:nvPr/>
        </p:nvSpPr>
        <p:spPr bwMode="auto">
          <a:xfrm>
            <a:off x="2705101" y="2650904"/>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0" name="Oval 41">
            <a:extLst>
              <a:ext uri="{FF2B5EF4-FFF2-40B4-BE49-F238E27FC236}">
                <a16:creationId xmlns:a16="http://schemas.microsoft.com/office/drawing/2014/main" id="{603ED138-01CE-D1A4-8D29-D46E308299A5}"/>
              </a:ext>
            </a:extLst>
          </p:cNvPr>
          <p:cNvSpPr>
            <a:spLocks noChangeArrowheads="1"/>
          </p:cNvSpPr>
          <p:nvPr/>
        </p:nvSpPr>
        <p:spPr bwMode="auto">
          <a:xfrm>
            <a:off x="6097588" y="229371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1" name="Oval 42">
            <a:extLst>
              <a:ext uri="{FF2B5EF4-FFF2-40B4-BE49-F238E27FC236}">
                <a16:creationId xmlns:a16="http://schemas.microsoft.com/office/drawing/2014/main" id="{96F757EE-FEC4-007E-F800-BA11A0CEF393}"/>
              </a:ext>
            </a:extLst>
          </p:cNvPr>
          <p:cNvSpPr>
            <a:spLocks noChangeArrowheads="1"/>
          </p:cNvSpPr>
          <p:nvPr/>
        </p:nvSpPr>
        <p:spPr bwMode="auto">
          <a:xfrm>
            <a:off x="4918075" y="2650904"/>
            <a:ext cx="692150"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2" name="Oval 43">
            <a:extLst>
              <a:ext uri="{FF2B5EF4-FFF2-40B4-BE49-F238E27FC236}">
                <a16:creationId xmlns:a16="http://schemas.microsoft.com/office/drawing/2014/main" id="{24E6E9BD-B203-E92A-F269-4B36D4E0855A}"/>
              </a:ext>
            </a:extLst>
          </p:cNvPr>
          <p:cNvSpPr>
            <a:spLocks noChangeArrowheads="1"/>
          </p:cNvSpPr>
          <p:nvPr/>
        </p:nvSpPr>
        <p:spPr bwMode="auto">
          <a:xfrm>
            <a:off x="6705601" y="31319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3" name="Oval 44">
            <a:extLst>
              <a:ext uri="{FF2B5EF4-FFF2-40B4-BE49-F238E27FC236}">
                <a16:creationId xmlns:a16="http://schemas.microsoft.com/office/drawing/2014/main" id="{5A92C0FC-E9DC-001A-BA06-45E98F576D60}"/>
              </a:ext>
            </a:extLst>
          </p:cNvPr>
          <p:cNvSpPr>
            <a:spLocks noChangeArrowheads="1"/>
          </p:cNvSpPr>
          <p:nvPr/>
        </p:nvSpPr>
        <p:spPr bwMode="auto">
          <a:xfrm>
            <a:off x="3752851" y="1925416"/>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4" name="Oval 45">
            <a:extLst>
              <a:ext uri="{FF2B5EF4-FFF2-40B4-BE49-F238E27FC236}">
                <a16:creationId xmlns:a16="http://schemas.microsoft.com/office/drawing/2014/main" id="{1F876CF7-B904-7D4D-FDD2-1AB9A61C34A7}"/>
              </a:ext>
            </a:extLst>
          </p:cNvPr>
          <p:cNvSpPr>
            <a:spLocks noChangeArrowheads="1"/>
          </p:cNvSpPr>
          <p:nvPr/>
        </p:nvSpPr>
        <p:spPr bwMode="auto">
          <a:xfrm>
            <a:off x="7510463" y="2238154"/>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45" name="Rectangle 46">
            <a:extLst>
              <a:ext uri="{FF2B5EF4-FFF2-40B4-BE49-F238E27FC236}">
                <a16:creationId xmlns:a16="http://schemas.microsoft.com/office/drawing/2014/main" id="{C28308E6-3005-957F-D573-1D63DEAF0059}"/>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C</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F</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I</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46" name="Text Box 47">
            <a:extLst>
              <a:ext uri="{FF2B5EF4-FFF2-40B4-BE49-F238E27FC236}">
                <a16:creationId xmlns:a16="http://schemas.microsoft.com/office/drawing/2014/main" id="{8D9B43F3-D7B4-3080-E3DE-4BAAFC762F47}"/>
              </a:ext>
            </a:extLst>
          </p:cNvPr>
          <p:cNvSpPr txBox="1">
            <a:spLocks noChangeArrowheads="1"/>
          </p:cNvSpPr>
          <p:nvPr/>
        </p:nvSpPr>
        <p:spPr bwMode="auto">
          <a:xfrm>
            <a:off x="6559550" y="1903190"/>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47" name="Rectangle 50">
            <a:extLst>
              <a:ext uri="{FF2B5EF4-FFF2-40B4-BE49-F238E27FC236}">
                <a16:creationId xmlns:a16="http://schemas.microsoft.com/office/drawing/2014/main" id="{CFB9EC71-70FF-B095-9E76-A1982FD0A5E9}"/>
              </a:ext>
            </a:extLst>
          </p:cNvPr>
          <p:cNvSpPr>
            <a:spLocks noChangeArrowheads="1"/>
          </p:cNvSpPr>
          <p:nvPr/>
        </p:nvSpPr>
        <p:spPr bwMode="auto">
          <a:xfrm>
            <a:off x="2306639" y="4235774"/>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3" name="Text Box 64">
            <a:extLst>
              <a:ext uri="{FF2B5EF4-FFF2-40B4-BE49-F238E27FC236}">
                <a16:creationId xmlns:a16="http://schemas.microsoft.com/office/drawing/2014/main" id="{F1DE79B0-0C25-24E4-2D38-B692FBD8201C}"/>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420262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par>
                                <p:cTn id="16" presetID="9"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par>
                                <p:cTn id="38" presetID="9"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nodeType="clickEffect">
                                  <p:stCondLst>
                                    <p:cond delay="0"/>
                                  </p:stCondLst>
                                  <p:childTnLst>
                                    <p:anim calcmode="lin" valueType="num">
                                      <p:cBhvr additive="base">
                                        <p:cTn id="49" dur="500"/>
                                        <p:tgtEl>
                                          <p:spTgt spid="5"/>
                                        </p:tgtEl>
                                        <p:attrNameLst>
                                          <p:attrName>ppt_x</p:attrName>
                                        </p:attrNameLst>
                                      </p:cBhvr>
                                      <p:tavLst>
                                        <p:tav tm="0">
                                          <p:val>
                                            <p:strVal val="ppt_x"/>
                                          </p:val>
                                        </p:tav>
                                        <p:tav tm="100000">
                                          <p:val>
                                            <p:strVal val="ppt_x"/>
                                          </p:val>
                                        </p:tav>
                                      </p:tavLst>
                                    </p:anim>
                                    <p:anim calcmode="lin" valueType="num">
                                      <p:cBhvr additive="base">
                                        <p:cTn id="50" dur="500"/>
                                        <p:tgtEl>
                                          <p:spTgt spid="5"/>
                                        </p:tgtEl>
                                        <p:attrNameLst>
                                          <p:attrName>ppt_y</p:attrName>
                                        </p:attrNameLst>
                                      </p:cBhvr>
                                      <p:tavLst>
                                        <p:tav tm="0">
                                          <p:val>
                                            <p:strVal val="ppt_y"/>
                                          </p:val>
                                        </p:tav>
                                        <p:tav tm="100000">
                                          <p:val>
                                            <p:strVal val="1+ppt_h/2"/>
                                          </p:val>
                                        </p:tav>
                                      </p:tavLst>
                                    </p:anim>
                                    <p:set>
                                      <p:cBhvr>
                                        <p:cTn id="51" dur="1" fill="hold">
                                          <p:stCondLst>
                                            <p:cond delay="499"/>
                                          </p:stCondLst>
                                        </p:cTn>
                                        <p:tgtEl>
                                          <p:spTgt spid="5"/>
                                        </p:tgtEl>
                                        <p:attrNameLst>
                                          <p:attrName>style.visibility</p:attrName>
                                        </p:attrNameLst>
                                      </p:cBhvr>
                                      <p:to>
                                        <p:strVal val="hidden"/>
                                      </p:to>
                                    </p:set>
                                  </p:childTnLst>
                                </p:cTn>
                              </p:par>
                              <p:par>
                                <p:cTn id="52" presetID="2" presetClass="exit" presetSubtype="4" fill="hold" grpId="0" nodeType="withEffect">
                                  <p:stCondLst>
                                    <p:cond delay="0"/>
                                  </p:stCondLst>
                                  <p:childTnLst>
                                    <p:anim calcmode="lin" valueType="num">
                                      <p:cBhvr additive="base">
                                        <p:cTn id="53" dur="500"/>
                                        <p:tgtEl>
                                          <p:spTgt spid="6"/>
                                        </p:tgtEl>
                                        <p:attrNameLst>
                                          <p:attrName>ppt_x</p:attrName>
                                        </p:attrNameLst>
                                      </p:cBhvr>
                                      <p:tavLst>
                                        <p:tav tm="0">
                                          <p:val>
                                            <p:strVal val="ppt_x"/>
                                          </p:val>
                                        </p:tav>
                                        <p:tav tm="100000">
                                          <p:val>
                                            <p:strVal val="ppt_x"/>
                                          </p:val>
                                        </p:tav>
                                      </p:tavLst>
                                    </p:anim>
                                    <p:anim calcmode="lin" valueType="num">
                                      <p:cBhvr additive="base">
                                        <p:cTn id="54" dur="500"/>
                                        <p:tgtEl>
                                          <p:spTgt spid="6"/>
                                        </p:tgtEl>
                                        <p:attrNameLst>
                                          <p:attrName>ppt_y</p:attrName>
                                        </p:attrNameLst>
                                      </p:cBhvr>
                                      <p:tavLst>
                                        <p:tav tm="0">
                                          <p:val>
                                            <p:strVal val="ppt_y"/>
                                          </p:val>
                                        </p:tav>
                                        <p:tav tm="100000">
                                          <p:val>
                                            <p:strVal val="1+ppt_h/2"/>
                                          </p:val>
                                        </p:tav>
                                      </p:tavLst>
                                    </p:anim>
                                    <p:set>
                                      <p:cBhvr>
                                        <p:cTn id="55" dur="1" fill="hold">
                                          <p:stCondLst>
                                            <p:cond delay="499"/>
                                          </p:stCondLst>
                                        </p:cTn>
                                        <p:tgtEl>
                                          <p:spTgt spid="6"/>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39"/>
                                        </p:tgtEl>
                                        <p:attrNameLst>
                                          <p:attrName>ppt_x</p:attrName>
                                        </p:attrNameLst>
                                      </p:cBhvr>
                                      <p:tavLst>
                                        <p:tav tm="0">
                                          <p:val>
                                            <p:strVal val="ppt_x"/>
                                          </p:val>
                                        </p:tav>
                                        <p:tav tm="100000">
                                          <p:val>
                                            <p:strVal val="ppt_x"/>
                                          </p:val>
                                        </p:tav>
                                      </p:tavLst>
                                    </p:anim>
                                    <p:anim calcmode="lin" valueType="num">
                                      <p:cBhvr additive="base">
                                        <p:cTn id="58" dur="500"/>
                                        <p:tgtEl>
                                          <p:spTgt spid="39"/>
                                        </p:tgtEl>
                                        <p:attrNameLst>
                                          <p:attrName>ppt_y</p:attrName>
                                        </p:attrNameLst>
                                      </p:cBhvr>
                                      <p:tavLst>
                                        <p:tav tm="0">
                                          <p:val>
                                            <p:strVal val="ppt_y"/>
                                          </p:val>
                                        </p:tav>
                                        <p:tav tm="100000">
                                          <p:val>
                                            <p:strVal val="1+ppt_h/2"/>
                                          </p:val>
                                        </p:tav>
                                      </p:tavLst>
                                    </p:anim>
                                    <p:set>
                                      <p:cBhvr>
                                        <p:cTn id="59" dur="1" fill="hold">
                                          <p:stCondLst>
                                            <p:cond delay="499"/>
                                          </p:stCondLst>
                                        </p:cTn>
                                        <p:tgtEl>
                                          <p:spTgt spid="39"/>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ppt_x"/>
                                          </p:val>
                                        </p:tav>
                                      </p:tavLst>
                                    </p:anim>
                                    <p:anim calcmode="lin" valueType="num">
                                      <p:cBhvr additive="base">
                                        <p:cTn id="62" dur="500"/>
                                        <p:tgtEl>
                                          <p:spTgt spid="13"/>
                                        </p:tgtEl>
                                        <p:attrNameLst>
                                          <p:attrName>ppt_y</p:attrName>
                                        </p:attrNameLst>
                                      </p:cBhvr>
                                      <p:tavLst>
                                        <p:tav tm="0">
                                          <p:val>
                                            <p:strVal val="ppt_y"/>
                                          </p:val>
                                        </p:tav>
                                        <p:tav tm="100000">
                                          <p:val>
                                            <p:strVal val="1+ppt_h/2"/>
                                          </p:val>
                                        </p:tav>
                                      </p:tavLst>
                                    </p:anim>
                                    <p:set>
                                      <p:cBhvr>
                                        <p:cTn id="63" dur="1" fill="hold">
                                          <p:stCondLst>
                                            <p:cond delay="499"/>
                                          </p:stCondLst>
                                        </p:cTn>
                                        <p:tgtEl>
                                          <p:spTgt spid="13"/>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ppt_x"/>
                                          </p:val>
                                        </p:tav>
                                      </p:tavLst>
                                    </p:anim>
                                    <p:anim calcmode="lin" valueType="num">
                                      <p:cBhvr additive="base">
                                        <p:cTn id="66" dur="500"/>
                                        <p:tgtEl>
                                          <p:spTgt spid="14"/>
                                        </p:tgtEl>
                                        <p:attrNameLst>
                                          <p:attrName>ppt_y</p:attrName>
                                        </p:attrNameLst>
                                      </p:cBhvr>
                                      <p:tavLst>
                                        <p:tav tm="0">
                                          <p:val>
                                            <p:strVal val="ppt_y"/>
                                          </p:val>
                                        </p:tav>
                                        <p:tav tm="100000">
                                          <p:val>
                                            <p:strVal val="1+ppt_h/2"/>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5"/>
                                        </p:tgtEl>
                                        <p:attrNameLst>
                                          <p:attrName>ppt_x</p:attrName>
                                        </p:attrNameLst>
                                      </p:cBhvr>
                                      <p:tavLst>
                                        <p:tav tm="0">
                                          <p:val>
                                            <p:strVal val="ppt_x"/>
                                          </p:val>
                                        </p:tav>
                                        <p:tav tm="100000">
                                          <p:val>
                                            <p:strVal val="ppt_x"/>
                                          </p:val>
                                        </p:tav>
                                      </p:tavLst>
                                    </p:anim>
                                    <p:anim calcmode="lin" valueType="num">
                                      <p:cBhvr additive="base">
                                        <p:cTn id="70" dur="500"/>
                                        <p:tgtEl>
                                          <p:spTgt spid="15"/>
                                        </p:tgtEl>
                                        <p:attrNameLst>
                                          <p:attrName>ppt_y</p:attrName>
                                        </p:attrNameLst>
                                      </p:cBhvr>
                                      <p:tavLst>
                                        <p:tav tm="0">
                                          <p:val>
                                            <p:strVal val="ppt_y"/>
                                          </p:val>
                                        </p:tav>
                                        <p:tav tm="100000">
                                          <p:val>
                                            <p:strVal val="1+ppt_h/2"/>
                                          </p:val>
                                        </p:tav>
                                      </p:tavLst>
                                    </p:anim>
                                    <p:set>
                                      <p:cBhvr>
                                        <p:cTn id="71" dur="1" fill="hold">
                                          <p:stCondLst>
                                            <p:cond delay="499"/>
                                          </p:stCondLst>
                                        </p:cTn>
                                        <p:tgtEl>
                                          <p:spTgt spid="15"/>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43"/>
                                        </p:tgtEl>
                                        <p:attrNameLst>
                                          <p:attrName>ppt_x</p:attrName>
                                        </p:attrNameLst>
                                      </p:cBhvr>
                                      <p:tavLst>
                                        <p:tav tm="0">
                                          <p:val>
                                            <p:strVal val="ppt_x"/>
                                          </p:val>
                                        </p:tav>
                                        <p:tav tm="100000">
                                          <p:val>
                                            <p:strVal val="ppt_x"/>
                                          </p:val>
                                        </p:tav>
                                      </p:tavLst>
                                    </p:anim>
                                    <p:anim calcmode="lin" valueType="num">
                                      <p:cBhvr additive="base">
                                        <p:cTn id="74" dur="500"/>
                                        <p:tgtEl>
                                          <p:spTgt spid="43"/>
                                        </p:tgtEl>
                                        <p:attrNameLst>
                                          <p:attrName>ppt_y</p:attrName>
                                        </p:attrNameLst>
                                      </p:cBhvr>
                                      <p:tavLst>
                                        <p:tav tm="0">
                                          <p:val>
                                            <p:strVal val="ppt_y"/>
                                          </p:val>
                                        </p:tav>
                                        <p:tav tm="100000">
                                          <p:val>
                                            <p:strVal val="1+ppt_h/2"/>
                                          </p:val>
                                        </p:tav>
                                      </p:tavLst>
                                    </p:anim>
                                    <p:set>
                                      <p:cBhvr>
                                        <p:cTn id="75" dur="1" fill="hold">
                                          <p:stCondLst>
                                            <p:cond delay="499"/>
                                          </p:stCondLst>
                                        </p:cTn>
                                        <p:tgtEl>
                                          <p:spTgt spid="43"/>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9"/>
                                        </p:tgtEl>
                                        <p:attrNameLst>
                                          <p:attrName>ppt_x</p:attrName>
                                        </p:attrNameLst>
                                      </p:cBhvr>
                                      <p:tavLst>
                                        <p:tav tm="0">
                                          <p:val>
                                            <p:strVal val="ppt_x"/>
                                          </p:val>
                                        </p:tav>
                                        <p:tav tm="100000">
                                          <p:val>
                                            <p:strVal val="ppt_x"/>
                                          </p:val>
                                        </p:tav>
                                      </p:tavLst>
                                    </p:anim>
                                    <p:anim calcmode="lin" valueType="num">
                                      <p:cBhvr additive="base">
                                        <p:cTn id="78" dur="500"/>
                                        <p:tgtEl>
                                          <p:spTgt spid="9"/>
                                        </p:tgtEl>
                                        <p:attrNameLst>
                                          <p:attrName>ppt_y</p:attrName>
                                        </p:attrNameLst>
                                      </p:cBhvr>
                                      <p:tavLst>
                                        <p:tav tm="0">
                                          <p:val>
                                            <p:strVal val="ppt_y"/>
                                          </p:val>
                                        </p:tav>
                                        <p:tav tm="100000">
                                          <p:val>
                                            <p:strVal val="1+ppt_h/2"/>
                                          </p:val>
                                        </p:tav>
                                      </p:tavLst>
                                    </p:anim>
                                    <p:set>
                                      <p:cBhvr>
                                        <p:cTn id="79" dur="1" fill="hold">
                                          <p:stCondLst>
                                            <p:cond delay="499"/>
                                          </p:stCondLst>
                                        </p:cTn>
                                        <p:tgtEl>
                                          <p:spTgt spid="9"/>
                                        </p:tgtEl>
                                        <p:attrNameLst>
                                          <p:attrName>style.visibility</p:attrName>
                                        </p:attrNameLst>
                                      </p:cBhvr>
                                      <p:to>
                                        <p:strVal val="hidden"/>
                                      </p:to>
                                    </p:set>
                                  </p:childTnLst>
                                </p:cTn>
                              </p:par>
                              <p:par>
                                <p:cTn id="80" presetID="2" presetClass="exit" presetSubtype="4" fill="hold" grpId="0" nodeType="withEffect">
                                  <p:stCondLst>
                                    <p:cond delay="0"/>
                                  </p:stCondLst>
                                  <p:childTnLst>
                                    <p:anim calcmode="lin" valueType="num">
                                      <p:cBhvr additive="base">
                                        <p:cTn id="81" dur="500"/>
                                        <p:tgtEl>
                                          <p:spTgt spid="10"/>
                                        </p:tgtEl>
                                        <p:attrNameLst>
                                          <p:attrName>ppt_x</p:attrName>
                                        </p:attrNameLst>
                                      </p:cBhvr>
                                      <p:tavLst>
                                        <p:tav tm="0">
                                          <p:val>
                                            <p:strVal val="ppt_x"/>
                                          </p:val>
                                        </p:tav>
                                        <p:tav tm="100000">
                                          <p:val>
                                            <p:strVal val="ppt_x"/>
                                          </p:val>
                                        </p:tav>
                                      </p:tavLst>
                                    </p:anim>
                                    <p:anim calcmode="lin" valueType="num">
                                      <p:cBhvr additive="base">
                                        <p:cTn id="82" dur="500"/>
                                        <p:tgtEl>
                                          <p:spTgt spid="10"/>
                                        </p:tgtEl>
                                        <p:attrNameLst>
                                          <p:attrName>ppt_y</p:attrName>
                                        </p:attrNameLst>
                                      </p:cBhvr>
                                      <p:tavLst>
                                        <p:tav tm="0">
                                          <p:val>
                                            <p:strVal val="ppt_y"/>
                                          </p:val>
                                        </p:tav>
                                        <p:tav tm="100000">
                                          <p:val>
                                            <p:strVal val="1+ppt_h/2"/>
                                          </p:val>
                                        </p:tav>
                                      </p:tavLst>
                                    </p:anim>
                                    <p:set>
                                      <p:cBhvr>
                                        <p:cTn id="83" dur="1" fill="hold">
                                          <p:stCondLst>
                                            <p:cond delay="499"/>
                                          </p:stCondLst>
                                        </p:cTn>
                                        <p:tgtEl>
                                          <p:spTgt spid="10"/>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16"/>
                                        </p:tgtEl>
                                        <p:attrNameLst>
                                          <p:attrName>ppt_x</p:attrName>
                                        </p:attrNameLst>
                                      </p:cBhvr>
                                      <p:tavLst>
                                        <p:tav tm="0">
                                          <p:val>
                                            <p:strVal val="ppt_x"/>
                                          </p:val>
                                        </p:tav>
                                        <p:tav tm="100000">
                                          <p:val>
                                            <p:strVal val="ppt_x"/>
                                          </p:val>
                                        </p:tav>
                                      </p:tavLst>
                                    </p:anim>
                                    <p:anim calcmode="lin" valueType="num">
                                      <p:cBhvr additive="base">
                                        <p:cTn id="86" dur="500"/>
                                        <p:tgtEl>
                                          <p:spTgt spid="16"/>
                                        </p:tgtEl>
                                        <p:attrNameLst>
                                          <p:attrName>ppt_y</p:attrName>
                                        </p:attrNameLst>
                                      </p:cBhvr>
                                      <p:tavLst>
                                        <p:tav tm="0">
                                          <p:val>
                                            <p:strVal val="ppt_y"/>
                                          </p:val>
                                        </p:tav>
                                        <p:tav tm="100000">
                                          <p:val>
                                            <p:strVal val="1+ppt_h/2"/>
                                          </p:val>
                                        </p:tav>
                                      </p:tavLst>
                                    </p:anim>
                                    <p:set>
                                      <p:cBhvr>
                                        <p:cTn id="87" dur="1" fill="hold">
                                          <p:stCondLst>
                                            <p:cond delay="499"/>
                                          </p:stCondLst>
                                        </p:cTn>
                                        <p:tgtEl>
                                          <p:spTgt spid="16"/>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41"/>
                                        </p:tgtEl>
                                        <p:attrNameLst>
                                          <p:attrName>ppt_x</p:attrName>
                                        </p:attrNameLst>
                                      </p:cBhvr>
                                      <p:tavLst>
                                        <p:tav tm="0">
                                          <p:val>
                                            <p:strVal val="ppt_x"/>
                                          </p:val>
                                        </p:tav>
                                        <p:tav tm="100000">
                                          <p:val>
                                            <p:strVal val="ppt_x"/>
                                          </p:val>
                                        </p:tav>
                                      </p:tavLst>
                                    </p:anim>
                                    <p:anim calcmode="lin" valueType="num">
                                      <p:cBhvr additive="base">
                                        <p:cTn id="90" dur="500"/>
                                        <p:tgtEl>
                                          <p:spTgt spid="41"/>
                                        </p:tgtEl>
                                        <p:attrNameLst>
                                          <p:attrName>ppt_y</p:attrName>
                                        </p:attrNameLst>
                                      </p:cBhvr>
                                      <p:tavLst>
                                        <p:tav tm="0">
                                          <p:val>
                                            <p:strVal val="ppt_y"/>
                                          </p:val>
                                        </p:tav>
                                        <p:tav tm="100000">
                                          <p:val>
                                            <p:strVal val="1+ppt_h/2"/>
                                          </p:val>
                                        </p:tav>
                                      </p:tavLst>
                                    </p:anim>
                                    <p:set>
                                      <p:cBhvr>
                                        <p:cTn id="91" dur="1" fill="hold">
                                          <p:stCondLst>
                                            <p:cond delay="499"/>
                                          </p:stCondLst>
                                        </p:cTn>
                                        <p:tgtEl>
                                          <p:spTgt spid="41"/>
                                        </p:tgtEl>
                                        <p:attrNameLst>
                                          <p:attrName>style.visibility</p:attrName>
                                        </p:attrNameLst>
                                      </p:cBhvr>
                                      <p:to>
                                        <p:strVal val="hidden"/>
                                      </p:to>
                                    </p:set>
                                  </p:childTnLst>
                                </p:cTn>
                              </p:par>
                              <p:par>
                                <p:cTn id="92" presetID="2" presetClass="exit" presetSubtype="4" fill="hold" nodeType="withEffect">
                                  <p:stCondLst>
                                    <p:cond delay="0"/>
                                  </p:stCondLst>
                                  <p:childTnLst>
                                    <p:anim calcmode="lin" valueType="num">
                                      <p:cBhvr additive="base">
                                        <p:cTn id="93" dur="500"/>
                                        <p:tgtEl>
                                          <p:spTgt spid="29"/>
                                        </p:tgtEl>
                                        <p:attrNameLst>
                                          <p:attrName>ppt_x</p:attrName>
                                        </p:attrNameLst>
                                      </p:cBhvr>
                                      <p:tavLst>
                                        <p:tav tm="0">
                                          <p:val>
                                            <p:strVal val="ppt_x"/>
                                          </p:val>
                                        </p:tav>
                                        <p:tav tm="100000">
                                          <p:val>
                                            <p:strVal val="ppt_x"/>
                                          </p:val>
                                        </p:tav>
                                      </p:tavLst>
                                    </p:anim>
                                    <p:anim calcmode="lin" valueType="num">
                                      <p:cBhvr additive="base">
                                        <p:cTn id="94" dur="500"/>
                                        <p:tgtEl>
                                          <p:spTgt spid="29"/>
                                        </p:tgtEl>
                                        <p:attrNameLst>
                                          <p:attrName>ppt_y</p:attrName>
                                        </p:attrNameLst>
                                      </p:cBhvr>
                                      <p:tavLst>
                                        <p:tav tm="0">
                                          <p:val>
                                            <p:strVal val="ppt_y"/>
                                          </p:val>
                                        </p:tav>
                                        <p:tav tm="100000">
                                          <p:val>
                                            <p:strVal val="1+ppt_h/2"/>
                                          </p:val>
                                        </p:tav>
                                      </p:tavLst>
                                    </p:anim>
                                    <p:set>
                                      <p:cBhvr>
                                        <p:cTn id="95" dur="1" fill="hold">
                                          <p:stCondLst>
                                            <p:cond delay="499"/>
                                          </p:stCondLst>
                                        </p:cTn>
                                        <p:tgtEl>
                                          <p:spTgt spid="29"/>
                                        </p:tgtEl>
                                        <p:attrNameLst>
                                          <p:attrName>style.visibility</p:attrName>
                                        </p:attrNameLst>
                                      </p:cBhvr>
                                      <p:to>
                                        <p:strVal val="hidden"/>
                                      </p:to>
                                    </p:set>
                                  </p:childTnLst>
                                </p:cTn>
                              </p:par>
                              <p:par>
                                <p:cTn id="96" presetID="2" presetClass="exit" presetSubtype="4" fill="hold" grpId="0" nodeType="withEffect">
                                  <p:stCondLst>
                                    <p:cond delay="0"/>
                                  </p:stCondLst>
                                  <p:childTnLst>
                                    <p:anim calcmode="lin" valueType="num">
                                      <p:cBhvr additive="base">
                                        <p:cTn id="97" dur="500"/>
                                        <p:tgtEl>
                                          <p:spTgt spid="33"/>
                                        </p:tgtEl>
                                        <p:attrNameLst>
                                          <p:attrName>ppt_x</p:attrName>
                                        </p:attrNameLst>
                                      </p:cBhvr>
                                      <p:tavLst>
                                        <p:tav tm="0">
                                          <p:val>
                                            <p:strVal val="ppt_x"/>
                                          </p:val>
                                        </p:tav>
                                        <p:tav tm="100000">
                                          <p:val>
                                            <p:strVal val="ppt_x"/>
                                          </p:val>
                                        </p:tav>
                                      </p:tavLst>
                                    </p:anim>
                                    <p:anim calcmode="lin" valueType="num">
                                      <p:cBhvr additive="base">
                                        <p:cTn id="98" dur="500"/>
                                        <p:tgtEl>
                                          <p:spTgt spid="33"/>
                                        </p:tgtEl>
                                        <p:attrNameLst>
                                          <p:attrName>ppt_y</p:attrName>
                                        </p:attrNameLst>
                                      </p:cBhvr>
                                      <p:tavLst>
                                        <p:tav tm="0">
                                          <p:val>
                                            <p:strVal val="ppt_y"/>
                                          </p:val>
                                        </p:tav>
                                        <p:tav tm="100000">
                                          <p:val>
                                            <p:strVal val="1+ppt_h/2"/>
                                          </p:val>
                                        </p:tav>
                                      </p:tavLst>
                                    </p:anim>
                                    <p:set>
                                      <p:cBhvr>
                                        <p:cTn id="99" dur="1" fill="hold">
                                          <p:stCondLst>
                                            <p:cond delay="499"/>
                                          </p:stCondLst>
                                        </p:cTn>
                                        <p:tgtEl>
                                          <p:spTgt spid="33"/>
                                        </p:tgtEl>
                                        <p:attrNameLst>
                                          <p:attrName>style.visibility</p:attrName>
                                        </p:attrNameLst>
                                      </p:cBhvr>
                                      <p:to>
                                        <p:strVal val="hidden"/>
                                      </p:to>
                                    </p:set>
                                  </p:childTnLst>
                                </p:cTn>
                              </p:par>
                              <p:par>
                                <p:cTn id="100" presetID="2" presetClass="exit" presetSubtype="4" fill="hold" nodeType="withEffect">
                                  <p:stCondLst>
                                    <p:cond delay="0"/>
                                  </p:stCondLst>
                                  <p:childTnLst>
                                    <p:anim calcmode="lin" valueType="num">
                                      <p:cBhvr additive="base">
                                        <p:cTn id="101" dur="500"/>
                                        <p:tgtEl>
                                          <p:spTgt spid="40"/>
                                        </p:tgtEl>
                                        <p:attrNameLst>
                                          <p:attrName>ppt_x</p:attrName>
                                        </p:attrNameLst>
                                      </p:cBhvr>
                                      <p:tavLst>
                                        <p:tav tm="0">
                                          <p:val>
                                            <p:strVal val="ppt_x"/>
                                          </p:val>
                                        </p:tav>
                                        <p:tav tm="100000">
                                          <p:val>
                                            <p:strVal val="ppt_x"/>
                                          </p:val>
                                        </p:tav>
                                      </p:tavLst>
                                    </p:anim>
                                    <p:anim calcmode="lin" valueType="num">
                                      <p:cBhvr additive="base">
                                        <p:cTn id="102" dur="500"/>
                                        <p:tgtEl>
                                          <p:spTgt spid="40"/>
                                        </p:tgtEl>
                                        <p:attrNameLst>
                                          <p:attrName>ppt_y</p:attrName>
                                        </p:attrNameLst>
                                      </p:cBhvr>
                                      <p:tavLst>
                                        <p:tav tm="0">
                                          <p:val>
                                            <p:strVal val="ppt_y"/>
                                          </p:val>
                                        </p:tav>
                                        <p:tav tm="100000">
                                          <p:val>
                                            <p:strVal val="1+ppt_h/2"/>
                                          </p:val>
                                        </p:tav>
                                      </p:tavLst>
                                    </p:anim>
                                    <p:set>
                                      <p:cBhvr>
                                        <p:cTn id="103" dur="1" fill="hold">
                                          <p:stCondLst>
                                            <p:cond delay="499"/>
                                          </p:stCondLst>
                                        </p:cTn>
                                        <p:tgtEl>
                                          <p:spTgt spid="40"/>
                                        </p:tgtEl>
                                        <p:attrNameLst>
                                          <p:attrName>style.visibility</p:attrName>
                                        </p:attrNameLst>
                                      </p:cBhvr>
                                      <p:to>
                                        <p:strVal val="hidden"/>
                                      </p:to>
                                    </p:set>
                                  </p:childTnLst>
                                </p:cTn>
                              </p:par>
                              <p:par>
                                <p:cTn id="104" presetID="2" presetClass="exit" presetSubtype="4" fill="hold" nodeType="withEffect">
                                  <p:stCondLst>
                                    <p:cond delay="0"/>
                                  </p:stCondLst>
                                  <p:childTnLst>
                                    <p:anim calcmode="lin" valueType="num">
                                      <p:cBhvr additive="base">
                                        <p:cTn id="105" dur="500"/>
                                        <p:tgtEl>
                                          <p:spTgt spid="30"/>
                                        </p:tgtEl>
                                        <p:attrNameLst>
                                          <p:attrName>ppt_x</p:attrName>
                                        </p:attrNameLst>
                                      </p:cBhvr>
                                      <p:tavLst>
                                        <p:tav tm="0">
                                          <p:val>
                                            <p:strVal val="ppt_x"/>
                                          </p:val>
                                        </p:tav>
                                        <p:tav tm="100000">
                                          <p:val>
                                            <p:strVal val="ppt_x"/>
                                          </p:val>
                                        </p:tav>
                                      </p:tavLst>
                                    </p:anim>
                                    <p:anim calcmode="lin" valueType="num">
                                      <p:cBhvr additive="base">
                                        <p:cTn id="106" dur="500"/>
                                        <p:tgtEl>
                                          <p:spTgt spid="30"/>
                                        </p:tgtEl>
                                        <p:attrNameLst>
                                          <p:attrName>ppt_y</p:attrName>
                                        </p:attrNameLst>
                                      </p:cBhvr>
                                      <p:tavLst>
                                        <p:tav tm="0">
                                          <p:val>
                                            <p:strVal val="ppt_y"/>
                                          </p:val>
                                        </p:tav>
                                        <p:tav tm="100000">
                                          <p:val>
                                            <p:strVal val="1+ppt_h/2"/>
                                          </p:val>
                                        </p:tav>
                                      </p:tavLst>
                                    </p:anim>
                                    <p:set>
                                      <p:cBhvr>
                                        <p:cTn id="107" dur="1" fill="hold">
                                          <p:stCondLst>
                                            <p:cond delay="499"/>
                                          </p:stCondLst>
                                        </p:cTn>
                                        <p:tgtEl>
                                          <p:spTgt spid="30"/>
                                        </p:tgtEl>
                                        <p:attrNameLst>
                                          <p:attrName>style.visibility</p:attrName>
                                        </p:attrNameLst>
                                      </p:cBhvr>
                                      <p:to>
                                        <p:strVal val="hidden"/>
                                      </p:to>
                                    </p:set>
                                  </p:childTnLst>
                                </p:cTn>
                              </p:par>
                              <p:par>
                                <p:cTn id="108" presetID="2" presetClass="exit" presetSubtype="4" fill="hold" grpId="0" nodeType="withEffect">
                                  <p:stCondLst>
                                    <p:cond delay="0"/>
                                  </p:stCondLst>
                                  <p:childTnLst>
                                    <p:anim calcmode="lin" valueType="num">
                                      <p:cBhvr additive="base">
                                        <p:cTn id="109" dur="500"/>
                                        <p:tgtEl>
                                          <p:spTgt spid="34"/>
                                        </p:tgtEl>
                                        <p:attrNameLst>
                                          <p:attrName>ppt_x</p:attrName>
                                        </p:attrNameLst>
                                      </p:cBhvr>
                                      <p:tavLst>
                                        <p:tav tm="0">
                                          <p:val>
                                            <p:strVal val="ppt_x"/>
                                          </p:val>
                                        </p:tav>
                                        <p:tav tm="100000">
                                          <p:val>
                                            <p:strVal val="ppt_x"/>
                                          </p:val>
                                        </p:tav>
                                      </p:tavLst>
                                    </p:anim>
                                    <p:anim calcmode="lin" valueType="num">
                                      <p:cBhvr additive="base">
                                        <p:cTn id="110" dur="500"/>
                                        <p:tgtEl>
                                          <p:spTgt spid="34"/>
                                        </p:tgtEl>
                                        <p:attrNameLst>
                                          <p:attrName>ppt_y</p:attrName>
                                        </p:attrNameLst>
                                      </p:cBhvr>
                                      <p:tavLst>
                                        <p:tav tm="0">
                                          <p:val>
                                            <p:strVal val="ppt_y"/>
                                          </p:val>
                                        </p:tav>
                                        <p:tav tm="100000">
                                          <p:val>
                                            <p:strVal val="1+ppt_h/2"/>
                                          </p:val>
                                        </p:tav>
                                      </p:tavLst>
                                    </p:anim>
                                    <p:set>
                                      <p:cBhvr>
                                        <p:cTn id="111" dur="1" fill="hold">
                                          <p:stCondLst>
                                            <p:cond delay="499"/>
                                          </p:stCondLst>
                                        </p:cTn>
                                        <p:tgtEl>
                                          <p:spTgt spid="34"/>
                                        </p:tgtEl>
                                        <p:attrNameLst>
                                          <p:attrName>style.visibility</p:attrName>
                                        </p:attrNameLst>
                                      </p:cBhvr>
                                      <p:to>
                                        <p:strVal val="hidden"/>
                                      </p:to>
                                    </p:set>
                                  </p:childTnLst>
                                </p:cTn>
                              </p:par>
                              <p:par>
                                <p:cTn id="112" presetID="2" presetClass="exit" presetSubtype="4" fill="hold" nodeType="withEffect">
                                  <p:stCondLst>
                                    <p:cond delay="0"/>
                                  </p:stCondLst>
                                  <p:childTnLst>
                                    <p:anim calcmode="lin" valueType="num">
                                      <p:cBhvr additive="base">
                                        <p:cTn id="113" dur="500"/>
                                        <p:tgtEl>
                                          <p:spTgt spid="44"/>
                                        </p:tgtEl>
                                        <p:attrNameLst>
                                          <p:attrName>ppt_x</p:attrName>
                                        </p:attrNameLst>
                                      </p:cBhvr>
                                      <p:tavLst>
                                        <p:tav tm="0">
                                          <p:val>
                                            <p:strVal val="ppt_x"/>
                                          </p:val>
                                        </p:tav>
                                        <p:tav tm="100000">
                                          <p:val>
                                            <p:strVal val="ppt_x"/>
                                          </p:val>
                                        </p:tav>
                                      </p:tavLst>
                                    </p:anim>
                                    <p:anim calcmode="lin" valueType="num">
                                      <p:cBhvr additive="base">
                                        <p:cTn id="114" dur="500"/>
                                        <p:tgtEl>
                                          <p:spTgt spid="44"/>
                                        </p:tgtEl>
                                        <p:attrNameLst>
                                          <p:attrName>ppt_y</p:attrName>
                                        </p:attrNameLst>
                                      </p:cBhvr>
                                      <p:tavLst>
                                        <p:tav tm="0">
                                          <p:val>
                                            <p:strVal val="ppt_y"/>
                                          </p:val>
                                        </p:tav>
                                        <p:tav tm="100000">
                                          <p:val>
                                            <p:strVal val="1+ppt_h/2"/>
                                          </p:val>
                                        </p:tav>
                                      </p:tavLst>
                                    </p:anim>
                                    <p:set>
                                      <p:cBhvr>
                                        <p:cTn id="115" dur="1" fill="hold">
                                          <p:stCondLst>
                                            <p:cond delay="499"/>
                                          </p:stCondLst>
                                        </p:cTn>
                                        <p:tgtEl>
                                          <p:spTgt spid="44"/>
                                        </p:tgtEl>
                                        <p:attrNameLst>
                                          <p:attrName>style.visibility</p:attrName>
                                        </p:attrNameLst>
                                      </p:cBhvr>
                                      <p:to>
                                        <p:strVal val="hidden"/>
                                      </p:to>
                                    </p:set>
                                  </p:childTnLst>
                                </p:cTn>
                              </p:par>
                              <p:par>
                                <p:cTn id="116" presetID="2" presetClass="exit" presetSubtype="4" fill="hold" nodeType="withEffect">
                                  <p:stCondLst>
                                    <p:cond delay="0"/>
                                  </p:stCondLst>
                                  <p:childTnLst>
                                    <p:anim calcmode="lin" valueType="num">
                                      <p:cBhvr additive="base">
                                        <p:cTn id="117" dur="500"/>
                                        <p:tgtEl>
                                          <p:spTgt spid="31"/>
                                        </p:tgtEl>
                                        <p:attrNameLst>
                                          <p:attrName>ppt_x</p:attrName>
                                        </p:attrNameLst>
                                      </p:cBhvr>
                                      <p:tavLst>
                                        <p:tav tm="0">
                                          <p:val>
                                            <p:strVal val="ppt_x"/>
                                          </p:val>
                                        </p:tav>
                                        <p:tav tm="100000">
                                          <p:val>
                                            <p:strVal val="ppt_x"/>
                                          </p:val>
                                        </p:tav>
                                      </p:tavLst>
                                    </p:anim>
                                    <p:anim calcmode="lin" valueType="num">
                                      <p:cBhvr additive="base">
                                        <p:cTn id="118" dur="500"/>
                                        <p:tgtEl>
                                          <p:spTgt spid="31"/>
                                        </p:tgtEl>
                                        <p:attrNameLst>
                                          <p:attrName>ppt_y</p:attrName>
                                        </p:attrNameLst>
                                      </p:cBhvr>
                                      <p:tavLst>
                                        <p:tav tm="0">
                                          <p:val>
                                            <p:strVal val="ppt_y"/>
                                          </p:val>
                                        </p:tav>
                                        <p:tav tm="100000">
                                          <p:val>
                                            <p:strVal val="1+ppt_h/2"/>
                                          </p:val>
                                        </p:tav>
                                      </p:tavLst>
                                    </p:anim>
                                    <p:set>
                                      <p:cBhvr>
                                        <p:cTn id="119" dur="1" fill="hold">
                                          <p:stCondLst>
                                            <p:cond delay="499"/>
                                          </p:stCondLst>
                                        </p:cTn>
                                        <p:tgtEl>
                                          <p:spTgt spid="31"/>
                                        </p:tgtEl>
                                        <p:attrNameLst>
                                          <p:attrName>style.visibility</p:attrName>
                                        </p:attrNameLst>
                                      </p:cBhvr>
                                      <p:to>
                                        <p:strVal val="hidden"/>
                                      </p:to>
                                    </p:set>
                                  </p:childTnLst>
                                </p:cTn>
                              </p:par>
                              <p:par>
                                <p:cTn id="120" presetID="2" presetClass="exit" presetSubtype="4" fill="hold" grpId="0" nodeType="withEffect">
                                  <p:stCondLst>
                                    <p:cond delay="0"/>
                                  </p:stCondLst>
                                  <p:childTnLst>
                                    <p:anim calcmode="lin" valueType="num">
                                      <p:cBhvr additive="base">
                                        <p:cTn id="121" dur="500"/>
                                        <p:tgtEl>
                                          <p:spTgt spid="35"/>
                                        </p:tgtEl>
                                        <p:attrNameLst>
                                          <p:attrName>ppt_x</p:attrName>
                                        </p:attrNameLst>
                                      </p:cBhvr>
                                      <p:tavLst>
                                        <p:tav tm="0">
                                          <p:val>
                                            <p:strVal val="ppt_x"/>
                                          </p:val>
                                        </p:tav>
                                        <p:tav tm="100000">
                                          <p:val>
                                            <p:strVal val="ppt_x"/>
                                          </p:val>
                                        </p:tav>
                                      </p:tavLst>
                                    </p:anim>
                                    <p:anim calcmode="lin" valueType="num">
                                      <p:cBhvr additive="base">
                                        <p:cTn id="122" dur="500"/>
                                        <p:tgtEl>
                                          <p:spTgt spid="35"/>
                                        </p:tgtEl>
                                        <p:attrNameLst>
                                          <p:attrName>ppt_y</p:attrName>
                                        </p:attrNameLst>
                                      </p:cBhvr>
                                      <p:tavLst>
                                        <p:tav tm="0">
                                          <p:val>
                                            <p:strVal val="ppt_y"/>
                                          </p:val>
                                        </p:tav>
                                        <p:tav tm="100000">
                                          <p:val>
                                            <p:strVal val="1+ppt_h/2"/>
                                          </p:val>
                                        </p:tav>
                                      </p:tavLst>
                                    </p:anim>
                                    <p:set>
                                      <p:cBhvr>
                                        <p:cTn id="123" dur="1" fill="hold">
                                          <p:stCondLst>
                                            <p:cond delay="499"/>
                                          </p:stCondLst>
                                        </p:cTn>
                                        <p:tgtEl>
                                          <p:spTgt spid="35"/>
                                        </p:tgtEl>
                                        <p:attrNameLst>
                                          <p:attrName>style.visibility</p:attrName>
                                        </p:attrNameLst>
                                      </p:cBhvr>
                                      <p:to>
                                        <p:strVal val="hidden"/>
                                      </p:to>
                                    </p:set>
                                  </p:childTnLst>
                                </p:cTn>
                              </p:par>
                              <p:par>
                                <p:cTn id="124" presetID="2" presetClass="exit" presetSubtype="4" fill="hold" nodeType="withEffect">
                                  <p:stCondLst>
                                    <p:cond delay="0"/>
                                  </p:stCondLst>
                                  <p:childTnLst>
                                    <p:anim calcmode="lin" valueType="num">
                                      <p:cBhvr additive="base">
                                        <p:cTn id="125" dur="500"/>
                                        <p:tgtEl>
                                          <p:spTgt spid="42"/>
                                        </p:tgtEl>
                                        <p:attrNameLst>
                                          <p:attrName>ppt_x</p:attrName>
                                        </p:attrNameLst>
                                      </p:cBhvr>
                                      <p:tavLst>
                                        <p:tav tm="0">
                                          <p:val>
                                            <p:strVal val="ppt_x"/>
                                          </p:val>
                                        </p:tav>
                                        <p:tav tm="100000">
                                          <p:val>
                                            <p:strVal val="ppt_x"/>
                                          </p:val>
                                        </p:tav>
                                      </p:tavLst>
                                    </p:anim>
                                    <p:anim calcmode="lin" valueType="num">
                                      <p:cBhvr additive="base">
                                        <p:cTn id="126" dur="500"/>
                                        <p:tgtEl>
                                          <p:spTgt spid="42"/>
                                        </p:tgtEl>
                                        <p:attrNameLst>
                                          <p:attrName>ppt_y</p:attrName>
                                        </p:attrNameLst>
                                      </p:cBhvr>
                                      <p:tavLst>
                                        <p:tav tm="0">
                                          <p:val>
                                            <p:strVal val="ppt_y"/>
                                          </p:val>
                                        </p:tav>
                                        <p:tav tm="100000">
                                          <p:val>
                                            <p:strVal val="1+ppt_h/2"/>
                                          </p:val>
                                        </p:tav>
                                      </p:tavLst>
                                    </p:anim>
                                    <p:set>
                                      <p:cBhvr>
                                        <p:cTn id="12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p:bldP spid="14" grpId="0"/>
      <p:bldP spid="33" grpId="0"/>
      <p:bldP spid="34" grpId="0" animBg="1"/>
      <p:bldP spid="35" grpId="0" animBg="1"/>
      <p:bldP spid="36" grpId="0" animBg="1"/>
      <p:bldP spid="37" grpId="0" animBg="1"/>
      <p:bldP spid="38" grpId="0" animBg="1"/>
      <p:bldP spid="4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A533-0AD7-C206-24AF-8BC17C3B0AEF}"/>
              </a:ext>
            </a:extLst>
          </p:cNvPr>
          <p:cNvSpPr>
            <a:spLocks noGrp="1"/>
          </p:cNvSpPr>
          <p:nvPr>
            <p:ph type="title"/>
          </p:nvPr>
        </p:nvSpPr>
        <p:spPr/>
        <p:txBody>
          <a:bodyPr/>
          <a:lstStyle/>
          <a:p>
            <a:r>
              <a:rPr lang="en-US" dirty="0"/>
              <a:t>Recap: Walkthrough – X </a:t>
            </a:r>
          </a:p>
        </p:txBody>
      </p:sp>
      <p:grpSp>
        <p:nvGrpSpPr>
          <p:cNvPr id="4" name="Group 26">
            <a:extLst>
              <a:ext uri="{FF2B5EF4-FFF2-40B4-BE49-F238E27FC236}">
                <a16:creationId xmlns:a16="http://schemas.microsoft.com/office/drawing/2014/main" id="{9334B7C7-12A9-8075-52A5-55637F39D13C}"/>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6292D057-B36F-4C7A-36C2-DD57AAA5A9B8}"/>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066E4E52-7969-BCA2-DBB7-6EDCDE33B02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E6E4FA51-DE73-180E-187F-283DF4762BB7}"/>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2247559E-FD7B-C807-F571-1E293D4422C5}"/>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DA90D9DF-7235-C6B3-276C-C7F8B82C2E81}"/>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94D294A2-A47E-521C-7F9F-91C31FFE1B82}"/>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7B5EA852-88B9-43A0-898C-3A84F77A85F7}"/>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E8C7E3FB-CDF3-3E39-A1E7-0E3778939797}"/>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9EFB9232-517B-C86B-729B-C1606BCEBFB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54A4E123-E0D7-BF2A-1CA2-32A0E49AC256}"/>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879042E1-ED2A-E8BA-E392-0E407EFB8BC5}"/>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C2935445-DA00-606C-1B4D-C7707C0A3E5A}"/>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2A3EC3DE-A19A-FFDC-41B0-362600E59ABB}"/>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E3F8F34D-E9C1-9204-8612-C00432CDC87E}"/>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0D48B6DC-E88C-18D5-0551-6E1CF7BBF092}"/>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AF5EBA61-9336-FA9F-150E-3D0F6A1A9A4A}"/>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660D2092-9E93-E6C4-FD8E-26FB5DA55443}"/>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A1D248F1-8808-C893-0E3F-48B4B09BAC3D}"/>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D3E42F49-B0A4-0054-C323-550DA9D67F4C}"/>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530A1C3C-EAE1-26C5-1891-9AEE645E49A9}"/>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EAADE9BA-F26C-F1A9-C497-D5EDBEF655AE}"/>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D38C4A13-3750-914C-359D-1D95233112F1}"/>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D2588E29-178E-381D-437B-24D5787608F9}"/>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A5DB7897-1385-ED2B-8694-85108C40D347}"/>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056A3CFB-CE42-9A97-6016-9D452A6E765B}"/>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DE1DBFFF-1DC4-E38C-AF30-6A1B06A1A311}"/>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7C670A77-DE16-67A6-A932-37E611D04E95}"/>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7E92E539-404A-04AD-6957-B075E03FDC9B}"/>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99C14C8E-B156-53AC-E1D8-18C785EBF1DC}"/>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466CDAE1-BCF7-2A52-BB68-EF39E462652D}"/>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1EEE2CA2-E93C-5E3A-6E6C-BF2A247291EA}"/>
              </a:ext>
            </a:extLst>
          </p:cNvPr>
          <p:cNvSpPr>
            <a:spLocks noChangeShapeType="1"/>
          </p:cNvSpPr>
          <p:nvPr/>
        </p:nvSpPr>
        <p:spPr bwMode="auto">
          <a:xfrm>
            <a:off x="5294313"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6950C85F-FD70-6873-A82A-AA23635D0F49}"/>
              </a:ext>
            </a:extLst>
          </p:cNvPr>
          <p:cNvSpPr>
            <a:spLocks noChangeShapeType="1"/>
          </p:cNvSpPr>
          <p:nvPr/>
        </p:nvSpPr>
        <p:spPr bwMode="auto">
          <a:xfrm>
            <a:off x="4830763"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5D44B91F-B7E0-1988-4F34-FD570E31D987}"/>
              </a:ext>
            </a:extLst>
          </p:cNvPr>
          <p:cNvSpPr>
            <a:spLocks noChangeShapeType="1"/>
          </p:cNvSpPr>
          <p:nvPr/>
        </p:nvSpPr>
        <p:spPr bwMode="auto">
          <a:xfrm>
            <a:off x="57499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90F145A7-D19E-9BEC-241F-5FA9A54BA7A9}"/>
              </a:ext>
            </a:extLst>
          </p:cNvPr>
          <p:cNvSpPr>
            <a:spLocks noChangeShapeType="1"/>
          </p:cNvSpPr>
          <p:nvPr/>
        </p:nvSpPr>
        <p:spPr bwMode="auto">
          <a:xfrm>
            <a:off x="4808539" y="3344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1">
            <a:extLst>
              <a:ext uri="{FF2B5EF4-FFF2-40B4-BE49-F238E27FC236}">
                <a16:creationId xmlns:a16="http://schemas.microsoft.com/office/drawing/2014/main" id="{5A5FCE29-BF7E-C0DF-B6EA-FEDEF0DF4245}"/>
              </a:ext>
            </a:extLst>
          </p:cNvPr>
          <p:cNvSpPr>
            <a:spLocks noChangeShapeType="1"/>
          </p:cNvSpPr>
          <p:nvPr/>
        </p:nvSpPr>
        <p:spPr bwMode="auto">
          <a:xfrm>
            <a:off x="66643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2">
            <a:extLst>
              <a:ext uri="{FF2B5EF4-FFF2-40B4-BE49-F238E27FC236}">
                <a16:creationId xmlns:a16="http://schemas.microsoft.com/office/drawing/2014/main" id="{20556393-14E0-5388-5CCD-839B17D18FBA}"/>
              </a:ext>
            </a:extLst>
          </p:cNvPr>
          <p:cNvSpPr>
            <a:spLocks noChangeShapeType="1"/>
          </p:cNvSpPr>
          <p:nvPr/>
        </p:nvSpPr>
        <p:spPr bwMode="auto">
          <a:xfrm>
            <a:off x="6208713" y="2200275"/>
            <a:ext cx="0" cy="15255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3">
            <a:extLst>
              <a:ext uri="{FF2B5EF4-FFF2-40B4-BE49-F238E27FC236}">
                <a16:creationId xmlns:a16="http://schemas.microsoft.com/office/drawing/2014/main" id="{94F529C9-8293-79F1-C5A9-355ADE74B890}"/>
              </a:ext>
            </a:extLst>
          </p:cNvPr>
          <p:cNvSpPr>
            <a:spLocks noChangeShapeType="1"/>
          </p:cNvSpPr>
          <p:nvPr/>
        </p:nvSpPr>
        <p:spPr bwMode="auto">
          <a:xfrm>
            <a:off x="6208713" y="3725863"/>
            <a:ext cx="4572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4">
            <a:extLst>
              <a:ext uri="{FF2B5EF4-FFF2-40B4-BE49-F238E27FC236}">
                <a16:creationId xmlns:a16="http://schemas.microsoft.com/office/drawing/2014/main" id="{AB10BACA-02B5-96B5-2AB7-E84216D57A6D}"/>
              </a:ext>
            </a:extLst>
          </p:cNvPr>
          <p:cNvSpPr>
            <a:spLocks noChangeShapeType="1"/>
          </p:cNvSpPr>
          <p:nvPr/>
        </p:nvSpPr>
        <p:spPr bwMode="auto">
          <a:xfrm>
            <a:off x="6667500"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5">
            <a:extLst>
              <a:ext uri="{FF2B5EF4-FFF2-40B4-BE49-F238E27FC236}">
                <a16:creationId xmlns:a16="http://schemas.microsoft.com/office/drawing/2014/main" id="{59DEA3F8-99BF-714E-48DA-C51A16AE7214}"/>
              </a:ext>
            </a:extLst>
          </p:cNvPr>
          <p:cNvSpPr>
            <a:spLocks noChangeShapeType="1"/>
          </p:cNvSpPr>
          <p:nvPr/>
        </p:nvSpPr>
        <p:spPr bwMode="auto">
          <a:xfrm>
            <a:off x="84931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6">
            <a:extLst>
              <a:ext uri="{FF2B5EF4-FFF2-40B4-BE49-F238E27FC236}">
                <a16:creationId xmlns:a16="http://schemas.microsoft.com/office/drawing/2014/main" id="{656FFCAE-D34D-BD55-2D09-994847DF3AF2}"/>
              </a:ext>
            </a:extLst>
          </p:cNvPr>
          <p:cNvSpPr>
            <a:spLocks noChangeShapeType="1"/>
          </p:cNvSpPr>
          <p:nvPr/>
        </p:nvSpPr>
        <p:spPr bwMode="auto">
          <a:xfrm>
            <a:off x="6667500" y="3344863"/>
            <a:ext cx="18288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7">
            <a:extLst>
              <a:ext uri="{FF2B5EF4-FFF2-40B4-BE49-F238E27FC236}">
                <a16:creationId xmlns:a16="http://schemas.microsoft.com/office/drawing/2014/main" id="{9EB53AB4-7EE1-C070-A2B0-9F13BDE799CF}"/>
              </a:ext>
            </a:extLst>
          </p:cNvPr>
          <p:cNvSpPr>
            <a:spLocks noChangeShapeType="1"/>
          </p:cNvSpPr>
          <p:nvPr/>
        </p:nvSpPr>
        <p:spPr bwMode="auto">
          <a:xfrm>
            <a:off x="89503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8">
            <a:extLst>
              <a:ext uri="{FF2B5EF4-FFF2-40B4-BE49-F238E27FC236}">
                <a16:creationId xmlns:a16="http://schemas.microsoft.com/office/drawing/2014/main" id="{F375F476-75DF-6A9A-3801-13DF0F216551}"/>
              </a:ext>
            </a:extLst>
          </p:cNvPr>
          <p:cNvSpPr>
            <a:spLocks noChangeShapeType="1"/>
          </p:cNvSpPr>
          <p:nvPr/>
        </p:nvSpPr>
        <p:spPr bwMode="auto">
          <a:xfrm>
            <a:off x="7578725"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9">
            <a:extLst>
              <a:ext uri="{FF2B5EF4-FFF2-40B4-BE49-F238E27FC236}">
                <a16:creationId xmlns:a16="http://schemas.microsoft.com/office/drawing/2014/main" id="{42704405-0F14-1DA3-3AE1-A505F45C4BD7}"/>
              </a:ext>
            </a:extLst>
          </p:cNvPr>
          <p:cNvSpPr>
            <a:spLocks noChangeShapeType="1"/>
          </p:cNvSpPr>
          <p:nvPr/>
        </p:nvSpPr>
        <p:spPr bwMode="auto">
          <a:xfrm>
            <a:off x="7566026" y="3725863"/>
            <a:ext cx="1401763"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0">
            <a:extLst>
              <a:ext uri="{FF2B5EF4-FFF2-40B4-BE49-F238E27FC236}">
                <a16:creationId xmlns:a16="http://schemas.microsoft.com/office/drawing/2014/main" id="{92B23AF6-6F24-837C-7096-CD1F2B66BC71}"/>
              </a:ext>
            </a:extLst>
          </p:cNvPr>
          <p:cNvSpPr>
            <a:spLocks noChangeShapeType="1"/>
          </p:cNvSpPr>
          <p:nvPr/>
        </p:nvSpPr>
        <p:spPr bwMode="auto">
          <a:xfrm>
            <a:off x="8039100" y="2200275"/>
            <a:ext cx="0" cy="1525588"/>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71">
            <a:extLst>
              <a:ext uri="{FF2B5EF4-FFF2-40B4-BE49-F238E27FC236}">
                <a16:creationId xmlns:a16="http://schemas.microsoft.com/office/drawing/2014/main" id="{860D4247-CC76-E6B9-5397-C0D3DD235D9F}"/>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2">
            <a:extLst>
              <a:ext uri="{FF2B5EF4-FFF2-40B4-BE49-F238E27FC236}">
                <a16:creationId xmlns:a16="http://schemas.microsoft.com/office/drawing/2014/main" id="{F77BB7CC-6732-5E1A-4C65-1E78E16D3CB4}"/>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3">
            <a:extLst>
              <a:ext uri="{FF2B5EF4-FFF2-40B4-BE49-F238E27FC236}">
                <a16:creationId xmlns:a16="http://schemas.microsoft.com/office/drawing/2014/main" id="{83BE9969-5ADF-A78A-6516-F56518B092EC}"/>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80">
            <a:extLst>
              <a:ext uri="{FF2B5EF4-FFF2-40B4-BE49-F238E27FC236}">
                <a16:creationId xmlns:a16="http://schemas.microsoft.com/office/drawing/2014/main" id="{A2218E79-51FA-0963-9646-39DB4D3BDCB1}"/>
              </a:ext>
            </a:extLst>
          </p:cNvPr>
          <p:cNvSpPr>
            <a:spLocks noChangeShapeType="1"/>
          </p:cNvSpPr>
          <p:nvPr/>
        </p:nvSpPr>
        <p:spPr bwMode="auto">
          <a:xfrm>
            <a:off x="4373563"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81">
            <a:extLst>
              <a:ext uri="{FF2B5EF4-FFF2-40B4-BE49-F238E27FC236}">
                <a16:creationId xmlns:a16="http://schemas.microsoft.com/office/drawing/2014/main" id="{3C8FA5E0-4656-3D48-B11C-5F16C82B2F66}"/>
              </a:ext>
            </a:extLst>
          </p:cNvPr>
          <p:cNvSpPr>
            <a:spLocks noChangeShapeType="1"/>
          </p:cNvSpPr>
          <p:nvPr/>
        </p:nvSpPr>
        <p:spPr bwMode="auto">
          <a:xfrm>
            <a:off x="5291138" y="3725863"/>
            <a:ext cx="0" cy="762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82">
            <a:extLst>
              <a:ext uri="{FF2B5EF4-FFF2-40B4-BE49-F238E27FC236}">
                <a16:creationId xmlns:a16="http://schemas.microsoft.com/office/drawing/2014/main" id="{89CB6816-5BD0-6CCF-5532-CA023AD4CD30}"/>
              </a:ext>
            </a:extLst>
          </p:cNvPr>
          <p:cNvSpPr>
            <a:spLocks noChangeShapeType="1"/>
          </p:cNvSpPr>
          <p:nvPr/>
        </p:nvSpPr>
        <p:spPr bwMode="auto">
          <a:xfrm>
            <a:off x="4354514" y="3725863"/>
            <a:ext cx="96043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83">
            <a:extLst>
              <a:ext uri="{FF2B5EF4-FFF2-40B4-BE49-F238E27FC236}">
                <a16:creationId xmlns:a16="http://schemas.microsoft.com/office/drawing/2014/main" id="{4BA36394-1156-78D5-A586-E07E43F6E930}"/>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6" name="Line 84">
            <a:extLst>
              <a:ext uri="{FF2B5EF4-FFF2-40B4-BE49-F238E27FC236}">
                <a16:creationId xmlns:a16="http://schemas.microsoft.com/office/drawing/2014/main" id="{AB4CFEE4-DEF2-224C-A41D-7FC1F26B5712}"/>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7" name="Line 85">
            <a:extLst>
              <a:ext uri="{FF2B5EF4-FFF2-40B4-BE49-F238E27FC236}">
                <a16:creationId xmlns:a16="http://schemas.microsoft.com/office/drawing/2014/main" id="{BF1B0DF5-7D65-868B-0A44-358C7CE37993}"/>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8" name="Line 86">
            <a:extLst>
              <a:ext uri="{FF2B5EF4-FFF2-40B4-BE49-F238E27FC236}">
                <a16:creationId xmlns:a16="http://schemas.microsoft.com/office/drawing/2014/main" id="{529C48F2-9A88-BED1-B7B1-832994669821}"/>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9" name="Line 87">
            <a:extLst>
              <a:ext uri="{FF2B5EF4-FFF2-40B4-BE49-F238E27FC236}">
                <a16:creationId xmlns:a16="http://schemas.microsoft.com/office/drawing/2014/main" id="{3358F314-7B00-EE33-29D8-D3925B5E519B}"/>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 name="Text Box 88">
            <a:extLst>
              <a:ext uri="{FF2B5EF4-FFF2-40B4-BE49-F238E27FC236}">
                <a16:creationId xmlns:a16="http://schemas.microsoft.com/office/drawing/2014/main" id="{BF75B733-CC51-BEB2-7924-8B7F67E6B08E}"/>
              </a:ext>
            </a:extLst>
          </p:cNvPr>
          <p:cNvSpPr txBox="1">
            <a:spLocks noChangeArrowheads="1"/>
          </p:cNvSpPr>
          <p:nvPr/>
        </p:nvSpPr>
        <p:spPr bwMode="auto">
          <a:xfrm>
            <a:off x="3452814" y="23764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61" name="Text Box 89">
            <a:extLst>
              <a:ext uri="{FF2B5EF4-FFF2-40B4-BE49-F238E27FC236}">
                <a16:creationId xmlns:a16="http://schemas.microsoft.com/office/drawing/2014/main" id="{316FE6CB-AB1F-660F-C0B1-D1A8671877FD}"/>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62" name="Text Box 90">
            <a:extLst>
              <a:ext uri="{FF2B5EF4-FFF2-40B4-BE49-F238E27FC236}">
                <a16:creationId xmlns:a16="http://schemas.microsoft.com/office/drawing/2014/main" id="{AECC26EA-2899-2874-A6C3-1E9458992DB3}"/>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63" name="Text Box 91">
            <a:extLst>
              <a:ext uri="{FF2B5EF4-FFF2-40B4-BE49-F238E27FC236}">
                <a16:creationId xmlns:a16="http://schemas.microsoft.com/office/drawing/2014/main" id="{8AD95E76-EA26-B664-1F1A-67D44707366C}"/>
              </a:ext>
            </a:extLst>
          </p:cNvPr>
          <p:cNvSpPr txBox="1">
            <a:spLocks noChangeArrowheads="1"/>
          </p:cNvSpPr>
          <p:nvPr/>
        </p:nvSpPr>
        <p:spPr bwMode="auto">
          <a:xfrm>
            <a:off x="2203451" y="3546475"/>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4</a:t>
            </a:r>
            <a:endParaRPr lang="en-US" altLang="zh-CN">
              <a:ea typeface="ＭＳ Ｐゴシック" panose="020B0600070205080204" pitchFamily="34" charset="-128"/>
            </a:endParaRPr>
          </a:p>
        </p:txBody>
      </p:sp>
      <p:sp>
        <p:nvSpPr>
          <p:cNvPr id="64" name="Text Box 92">
            <a:extLst>
              <a:ext uri="{FF2B5EF4-FFF2-40B4-BE49-F238E27FC236}">
                <a16:creationId xmlns:a16="http://schemas.microsoft.com/office/drawing/2014/main" id="{AD595D87-E9CD-E2E5-A038-BC9655F83B20}"/>
              </a:ext>
            </a:extLst>
          </p:cNvPr>
          <p:cNvSpPr txBox="1">
            <a:spLocks noChangeArrowheads="1"/>
          </p:cNvSpPr>
          <p:nvPr/>
        </p:nvSpPr>
        <p:spPr bwMode="auto">
          <a:xfrm>
            <a:off x="3176588" y="3930650"/>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a:ea typeface="ＭＳ Ｐゴシック" panose="020B0600070205080204" pitchFamily="34" charset="-128"/>
              </a:rPr>
              <a:t>5</a:t>
            </a:r>
            <a:endParaRPr lang="en-US" altLang="zh-CN">
              <a:ea typeface="ＭＳ Ｐゴシック" panose="020B0600070205080204" pitchFamily="34" charset="-128"/>
            </a:endParaRPr>
          </a:p>
        </p:txBody>
      </p:sp>
      <p:grpSp>
        <p:nvGrpSpPr>
          <p:cNvPr id="65" name="Group 121">
            <a:extLst>
              <a:ext uri="{FF2B5EF4-FFF2-40B4-BE49-F238E27FC236}">
                <a16:creationId xmlns:a16="http://schemas.microsoft.com/office/drawing/2014/main" id="{4E3D55E7-800B-EDC5-9FD6-DA51A9D310E8}"/>
              </a:ext>
            </a:extLst>
          </p:cNvPr>
          <p:cNvGrpSpPr>
            <a:grpSpLocks/>
          </p:cNvGrpSpPr>
          <p:nvPr/>
        </p:nvGrpSpPr>
        <p:grpSpPr bwMode="auto">
          <a:xfrm>
            <a:off x="3924300" y="2224088"/>
            <a:ext cx="5030788" cy="0"/>
            <a:chOff x="459" y="725"/>
            <a:chExt cx="2993" cy="0"/>
          </a:xfrm>
        </p:grpSpPr>
        <p:sp>
          <p:nvSpPr>
            <p:cNvPr id="66" name="Line 122">
              <a:extLst>
                <a:ext uri="{FF2B5EF4-FFF2-40B4-BE49-F238E27FC236}">
                  <a16:creationId xmlns:a16="http://schemas.microsoft.com/office/drawing/2014/main" id="{D95277E1-E347-BC93-8006-B27D119C5581}"/>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7" name="Line 123">
              <a:extLst>
                <a:ext uri="{FF2B5EF4-FFF2-40B4-BE49-F238E27FC236}">
                  <a16:creationId xmlns:a16="http://schemas.microsoft.com/office/drawing/2014/main" id="{71633AC6-B521-A8F5-BA7C-668A1CD9F4E5}"/>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8" name="Line 124">
              <a:extLst>
                <a:ext uri="{FF2B5EF4-FFF2-40B4-BE49-F238E27FC236}">
                  <a16:creationId xmlns:a16="http://schemas.microsoft.com/office/drawing/2014/main" id="{766E580F-FF1B-3C63-CE26-77DE5D89C834}"/>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69" name="Line 125">
              <a:extLst>
                <a:ext uri="{FF2B5EF4-FFF2-40B4-BE49-F238E27FC236}">
                  <a16:creationId xmlns:a16="http://schemas.microsoft.com/office/drawing/2014/main" id="{E9A79AF1-2A50-ADFF-31F5-3096E37C8413}"/>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0" name="Line 126">
              <a:extLst>
                <a:ext uri="{FF2B5EF4-FFF2-40B4-BE49-F238E27FC236}">
                  <a16:creationId xmlns:a16="http://schemas.microsoft.com/office/drawing/2014/main" id="{C1B13A42-DEFF-EE1E-55F2-12EE5F9FDE2F}"/>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1" name="Line 127">
              <a:extLst>
                <a:ext uri="{FF2B5EF4-FFF2-40B4-BE49-F238E27FC236}">
                  <a16:creationId xmlns:a16="http://schemas.microsoft.com/office/drawing/2014/main" id="{C9429AC2-BA95-CB8D-95C1-24C782F4AF8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2" name="Line 128">
              <a:extLst>
                <a:ext uri="{FF2B5EF4-FFF2-40B4-BE49-F238E27FC236}">
                  <a16:creationId xmlns:a16="http://schemas.microsoft.com/office/drawing/2014/main" id="{3842740A-F616-C8A9-53A3-6F6CE635A77C}"/>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3" name="Line 129">
              <a:extLst>
                <a:ext uri="{FF2B5EF4-FFF2-40B4-BE49-F238E27FC236}">
                  <a16:creationId xmlns:a16="http://schemas.microsoft.com/office/drawing/2014/main" id="{036AD318-7975-BE1C-9D7F-38E7C00F66EB}"/>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4" name="Line 130">
              <a:extLst>
                <a:ext uri="{FF2B5EF4-FFF2-40B4-BE49-F238E27FC236}">
                  <a16:creationId xmlns:a16="http://schemas.microsoft.com/office/drawing/2014/main" id="{DD7A7713-CCAA-145A-50D4-D24A85A3E49C}"/>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5" name="Line 131">
              <a:extLst>
                <a:ext uri="{FF2B5EF4-FFF2-40B4-BE49-F238E27FC236}">
                  <a16:creationId xmlns:a16="http://schemas.microsoft.com/office/drawing/2014/main" id="{56097C80-04C9-E8B8-1149-8FB64AAF39AF}"/>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6" name="Line 132">
              <a:extLst>
                <a:ext uri="{FF2B5EF4-FFF2-40B4-BE49-F238E27FC236}">
                  <a16:creationId xmlns:a16="http://schemas.microsoft.com/office/drawing/2014/main" id="{F4E4C274-7CDC-291E-B6BD-5BCA7FD71E9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77" name="Text Box 133">
            <a:extLst>
              <a:ext uri="{FF2B5EF4-FFF2-40B4-BE49-F238E27FC236}">
                <a16:creationId xmlns:a16="http://schemas.microsoft.com/office/drawing/2014/main" id="{CF7E0203-ED18-0134-45EA-38BCC74FE73F}"/>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78" name="Text Box 134">
            <a:extLst>
              <a:ext uri="{FF2B5EF4-FFF2-40B4-BE49-F238E27FC236}">
                <a16:creationId xmlns:a16="http://schemas.microsoft.com/office/drawing/2014/main" id="{979D0F8F-3865-05B8-5C08-2D9010353188}"/>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79" name="Text Box 135">
            <a:extLst>
              <a:ext uri="{FF2B5EF4-FFF2-40B4-BE49-F238E27FC236}">
                <a16:creationId xmlns:a16="http://schemas.microsoft.com/office/drawing/2014/main" id="{993E24B3-47E7-7DB7-8EE4-F861EE8397A3}"/>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0" name="Text Box 136">
            <a:extLst>
              <a:ext uri="{FF2B5EF4-FFF2-40B4-BE49-F238E27FC236}">
                <a16:creationId xmlns:a16="http://schemas.microsoft.com/office/drawing/2014/main" id="{DBB46ECB-0E29-9358-7333-0FCE05054C30}"/>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81" name="Text Box 137">
            <a:extLst>
              <a:ext uri="{FF2B5EF4-FFF2-40B4-BE49-F238E27FC236}">
                <a16:creationId xmlns:a16="http://schemas.microsoft.com/office/drawing/2014/main" id="{38C6EE00-9990-F0AE-A4E5-AA5964972D3D}"/>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2" name="Text Box 138">
            <a:extLst>
              <a:ext uri="{FF2B5EF4-FFF2-40B4-BE49-F238E27FC236}">
                <a16:creationId xmlns:a16="http://schemas.microsoft.com/office/drawing/2014/main" id="{8A0AAE67-D63F-73A2-7447-02613E7BD857}"/>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83" name="Text Box 139">
            <a:extLst>
              <a:ext uri="{FF2B5EF4-FFF2-40B4-BE49-F238E27FC236}">
                <a16:creationId xmlns:a16="http://schemas.microsoft.com/office/drawing/2014/main" id="{622EBA9F-DC0A-BFFA-845A-AED9DBD3F91F}"/>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84" name="Text Box 140">
            <a:extLst>
              <a:ext uri="{FF2B5EF4-FFF2-40B4-BE49-F238E27FC236}">
                <a16:creationId xmlns:a16="http://schemas.microsoft.com/office/drawing/2014/main" id="{10E0E24F-E396-475A-C8A5-320F7F27F441}"/>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85" name="Text Box 141">
            <a:extLst>
              <a:ext uri="{FF2B5EF4-FFF2-40B4-BE49-F238E27FC236}">
                <a16:creationId xmlns:a16="http://schemas.microsoft.com/office/drawing/2014/main" id="{6234ACD0-A6C0-7AC2-1552-493469006F7F}"/>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6" name="Text Box 142">
            <a:extLst>
              <a:ext uri="{FF2B5EF4-FFF2-40B4-BE49-F238E27FC236}">
                <a16:creationId xmlns:a16="http://schemas.microsoft.com/office/drawing/2014/main" id="{5ABDAD00-FEB4-234A-AEE9-D3D4308087F7}"/>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87" name="Text Box 143">
            <a:extLst>
              <a:ext uri="{FF2B5EF4-FFF2-40B4-BE49-F238E27FC236}">
                <a16:creationId xmlns:a16="http://schemas.microsoft.com/office/drawing/2014/main" id="{C8EB1751-974D-2BF6-3FA0-6FF085239BEC}"/>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88" name="Text Box 144">
            <a:extLst>
              <a:ext uri="{FF2B5EF4-FFF2-40B4-BE49-F238E27FC236}">
                <a16:creationId xmlns:a16="http://schemas.microsoft.com/office/drawing/2014/main" id="{29EC30E5-5924-B67E-9D38-56FD4EB46BAD}"/>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177119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dissolve">
                                      <p:cBhvr>
                                        <p:cTn id="13" dur="500"/>
                                        <p:tgtEl>
                                          <p:spTgt spid="52"/>
                                        </p:tgtEl>
                                      </p:cBhvr>
                                    </p:animEffect>
                                  </p:childTnLst>
                                </p:cTn>
                              </p:par>
                              <p:par>
                                <p:cTn id="14" presetID="9"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dissolve">
                                      <p:cBhvr>
                                        <p:cTn id="16" dur="500"/>
                                        <p:tgtEl>
                                          <p:spTgt spid="46"/>
                                        </p:tgtEl>
                                      </p:cBhvr>
                                    </p:animEffect>
                                  </p:childTnLst>
                                </p:cTn>
                              </p:par>
                              <p:par>
                                <p:cTn id="17" presetID="9"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dissolve">
                                      <p:cBhvr>
                                        <p:cTn id="19" dur="500"/>
                                        <p:tgtEl>
                                          <p:spTgt spid="47"/>
                                        </p:tgtEl>
                                      </p:cBhvr>
                                    </p:animEffect>
                                  </p:childTnLst>
                                </p:cTn>
                              </p:par>
                              <p:par>
                                <p:cTn id="20" presetID="9"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dissolve">
                                      <p:cBhvr>
                                        <p:cTn id="22" dur="500"/>
                                        <p:tgtEl>
                                          <p:spTgt spid="48"/>
                                        </p:tgtEl>
                                      </p:cBhvr>
                                    </p:animEffect>
                                  </p:childTnLst>
                                </p:cTn>
                              </p:par>
                              <p:par>
                                <p:cTn id="23" presetID="9"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dissolve">
                                      <p:cBhvr>
                                        <p:cTn id="25" dur="500"/>
                                        <p:tgtEl>
                                          <p:spTgt spid="45"/>
                                        </p:tgtEl>
                                      </p:cBhvr>
                                    </p:animEffect>
                                  </p:childTnLst>
                                </p:cTn>
                              </p:par>
                              <p:par>
                                <p:cTn id="26" presetID="9"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par>
                                <p:cTn id="29" presetID="9"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par>
                                <p:cTn id="32" presetID="9"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dissolv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8E3A-B74E-0644-A54E-C5A79D81124C}"/>
              </a:ext>
            </a:extLst>
          </p:cNvPr>
          <p:cNvSpPr>
            <a:spLocks noGrp="1"/>
          </p:cNvSpPr>
          <p:nvPr>
            <p:ph type="title"/>
          </p:nvPr>
        </p:nvSpPr>
        <p:spPr/>
        <p:txBody>
          <a:bodyPr/>
          <a:lstStyle/>
          <a:p>
            <a:r>
              <a:rPr lang="en-US" dirty="0"/>
              <a:t>Recap: Walkthrough – XI </a:t>
            </a:r>
          </a:p>
        </p:txBody>
      </p:sp>
      <p:sp>
        <p:nvSpPr>
          <p:cNvPr id="4" name="Text Box 3">
            <a:extLst>
              <a:ext uri="{FF2B5EF4-FFF2-40B4-BE49-F238E27FC236}">
                <a16:creationId xmlns:a16="http://schemas.microsoft.com/office/drawing/2014/main" id="{799D823D-2FA9-0AC0-C18D-08D0343480DD}"/>
              </a:ext>
            </a:extLst>
          </p:cNvPr>
          <p:cNvSpPr txBox="1">
            <a:spLocks noChangeArrowheads="1"/>
          </p:cNvSpPr>
          <p:nvPr/>
        </p:nvSpPr>
        <p:spPr bwMode="auto">
          <a:xfrm>
            <a:off x="2374901" y="5564189"/>
            <a:ext cx="1657441"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solidFill>
                  <a:srgbClr val="000000"/>
                </a:solidFill>
              </a:rPr>
              <a:t>curr_track</a:t>
            </a:r>
            <a:r>
              <a:rPr lang="de-DE" altLang="en-US"/>
              <a:t> = 5:</a:t>
            </a:r>
            <a:endParaRPr lang="en-US" altLang="zh-CN">
              <a:ea typeface="宋体" panose="02010600030101010101" pitchFamily="2" charset="-122"/>
            </a:endParaRPr>
          </a:p>
        </p:txBody>
      </p:sp>
      <p:sp>
        <p:nvSpPr>
          <p:cNvPr id="5" name="Rectangle 5">
            <a:extLst>
              <a:ext uri="{FF2B5EF4-FFF2-40B4-BE49-F238E27FC236}">
                <a16:creationId xmlns:a16="http://schemas.microsoft.com/office/drawing/2014/main" id="{29D892A7-4E48-8A21-6C2E-6523E67FF991}"/>
              </a:ext>
            </a:extLst>
          </p:cNvPr>
          <p:cNvSpPr>
            <a:spLocks noChangeArrowheads="1"/>
          </p:cNvSpPr>
          <p:nvPr/>
        </p:nvSpPr>
        <p:spPr bwMode="auto">
          <a:xfrm>
            <a:off x="6269038" y="1349379"/>
            <a:ext cx="1966912" cy="2592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6">
            <a:extLst>
              <a:ext uri="{FF2B5EF4-FFF2-40B4-BE49-F238E27FC236}">
                <a16:creationId xmlns:a16="http://schemas.microsoft.com/office/drawing/2014/main" id="{5805AD43-60F7-A4E3-901A-B7663E5EA74A}"/>
              </a:ext>
            </a:extLst>
          </p:cNvPr>
          <p:cNvSpPr>
            <a:spLocks noChangeShapeType="1"/>
          </p:cNvSpPr>
          <p:nvPr/>
        </p:nvSpPr>
        <p:spPr bwMode="auto">
          <a:xfrm>
            <a:off x="6661150"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7">
            <a:extLst>
              <a:ext uri="{FF2B5EF4-FFF2-40B4-BE49-F238E27FC236}">
                <a16:creationId xmlns:a16="http://schemas.microsoft.com/office/drawing/2014/main" id="{A6A69FD1-101B-6462-CEC4-83D1E45F60AA}"/>
              </a:ext>
            </a:extLst>
          </p:cNvPr>
          <p:cNvSpPr>
            <a:spLocks noChangeShapeType="1"/>
          </p:cNvSpPr>
          <p:nvPr/>
        </p:nvSpPr>
        <p:spPr bwMode="auto">
          <a:xfrm>
            <a:off x="7058025"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8">
            <a:extLst>
              <a:ext uri="{FF2B5EF4-FFF2-40B4-BE49-F238E27FC236}">
                <a16:creationId xmlns:a16="http://schemas.microsoft.com/office/drawing/2014/main" id="{49051940-BB51-6BE8-8CAE-21F761888F54}"/>
              </a:ext>
            </a:extLst>
          </p:cNvPr>
          <p:cNvSpPr>
            <a:spLocks noChangeShapeType="1"/>
          </p:cNvSpPr>
          <p:nvPr/>
        </p:nvSpPr>
        <p:spPr bwMode="auto">
          <a:xfrm>
            <a:off x="7450138"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9">
            <a:extLst>
              <a:ext uri="{FF2B5EF4-FFF2-40B4-BE49-F238E27FC236}">
                <a16:creationId xmlns:a16="http://schemas.microsoft.com/office/drawing/2014/main" id="{3E26CDBD-9EEA-C730-BFA0-2146BBF8A086}"/>
              </a:ext>
            </a:extLst>
          </p:cNvPr>
          <p:cNvSpPr>
            <a:spLocks noChangeShapeType="1"/>
          </p:cNvSpPr>
          <p:nvPr/>
        </p:nvSpPr>
        <p:spPr bwMode="auto">
          <a:xfrm>
            <a:off x="7845425" y="1349379"/>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
            <a:extLst>
              <a:ext uri="{FF2B5EF4-FFF2-40B4-BE49-F238E27FC236}">
                <a16:creationId xmlns:a16="http://schemas.microsoft.com/office/drawing/2014/main" id="{30B03367-AF3F-7450-59B4-92DFB04AF728}"/>
              </a:ext>
            </a:extLst>
          </p:cNvPr>
          <p:cNvSpPr>
            <a:spLocks noChangeShapeType="1"/>
          </p:cNvSpPr>
          <p:nvPr/>
        </p:nvSpPr>
        <p:spPr bwMode="auto">
          <a:xfrm>
            <a:off x="6269038" y="17811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a:extLst>
              <a:ext uri="{FF2B5EF4-FFF2-40B4-BE49-F238E27FC236}">
                <a16:creationId xmlns:a16="http://schemas.microsoft.com/office/drawing/2014/main" id="{EB5E38D4-C957-DA06-8001-6FA7568117FC}"/>
              </a:ext>
            </a:extLst>
          </p:cNvPr>
          <p:cNvSpPr>
            <a:spLocks noChangeShapeType="1"/>
          </p:cNvSpPr>
          <p:nvPr/>
        </p:nvSpPr>
        <p:spPr bwMode="auto">
          <a:xfrm>
            <a:off x="6269038" y="22129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a:extLst>
              <a:ext uri="{FF2B5EF4-FFF2-40B4-BE49-F238E27FC236}">
                <a16:creationId xmlns:a16="http://schemas.microsoft.com/office/drawing/2014/main" id="{F185AB3E-CD32-2EBC-4B5B-DDC0EDC6256C}"/>
              </a:ext>
            </a:extLst>
          </p:cNvPr>
          <p:cNvSpPr>
            <a:spLocks noChangeShapeType="1"/>
          </p:cNvSpPr>
          <p:nvPr/>
        </p:nvSpPr>
        <p:spPr bwMode="auto">
          <a:xfrm>
            <a:off x="6269038" y="2646367"/>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3">
            <a:extLst>
              <a:ext uri="{FF2B5EF4-FFF2-40B4-BE49-F238E27FC236}">
                <a16:creationId xmlns:a16="http://schemas.microsoft.com/office/drawing/2014/main" id="{1E8D67EB-B02D-4D04-7123-E211B47EB214}"/>
              </a:ext>
            </a:extLst>
          </p:cNvPr>
          <p:cNvSpPr>
            <a:spLocks noChangeShapeType="1"/>
          </p:cNvSpPr>
          <p:nvPr/>
        </p:nvSpPr>
        <p:spPr bwMode="auto">
          <a:xfrm>
            <a:off x="6269038" y="3078167"/>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4">
            <a:extLst>
              <a:ext uri="{FF2B5EF4-FFF2-40B4-BE49-F238E27FC236}">
                <a16:creationId xmlns:a16="http://schemas.microsoft.com/office/drawing/2014/main" id="{998D7751-6C50-9077-4610-D8FA192C7F7B}"/>
              </a:ext>
            </a:extLst>
          </p:cNvPr>
          <p:cNvSpPr>
            <a:spLocks noChangeShapeType="1"/>
          </p:cNvSpPr>
          <p:nvPr/>
        </p:nvSpPr>
        <p:spPr bwMode="auto">
          <a:xfrm>
            <a:off x="6269038" y="3508379"/>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 name="Group 15">
            <a:extLst>
              <a:ext uri="{FF2B5EF4-FFF2-40B4-BE49-F238E27FC236}">
                <a16:creationId xmlns:a16="http://schemas.microsoft.com/office/drawing/2014/main" id="{D450616E-2D1B-EFF9-7773-84FA3FE0721E}"/>
              </a:ext>
            </a:extLst>
          </p:cNvPr>
          <p:cNvGrpSpPr>
            <a:grpSpLocks/>
          </p:cNvGrpSpPr>
          <p:nvPr/>
        </p:nvGrpSpPr>
        <p:grpSpPr bwMode="auto">
          <a:xfrm>
            <a:off x="3883025" y="2713948"/>
            <a:ext cx="1651000" cy="1154112"/>
            <a:chOff x="1404" y="1550"/>
            <a:chExt cx="982" cy="686"/>
          </a:xfrm>
        </p:grpSpPr>
        <p:sp>
          <p:nvSpPr>
            <p:cNvPr id="16" name="Oval 16">
              <a:extLst>
                <a:ext uri="{FF2B5EF4-FFF2-40B4-BE49-F238E27FC236}">
                  <a16:creationId xmlns:a16="http://schemas.microsoft.com/office/drawing/2014/main" id="{14082DD7-3046-7CFA-3E71-46CA2F4AD225}"/>
                </a:ext>
              </a:extLst>
            </p:cNvPr>
            <p:cNvSpPr>
              <a:spLocks noChangeArrowheads="1"/>
            </p:cNvSpPr>
            <p:nvPr/>
          </p:nvSpPr>
          <p:spPr bwMode="auto">
            <a:xfrm>
              <a:off x="2107" y="1979"/>
              <a:ext cx="246" cy="25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7">
              <a:extLst>
                <a:ext uri="{FF2B5EF4-FFF2-40B4-BE49-F238E27FC236}">
                  <a16:creationId xmlns:a16="http://schemas.microsoft.com/office/drawing/2014/main" id="{84F8FD2A-3C51-1233-5B61-782BE078B5EF}"/>
                </a:ext>
              </a:extLst>
            </p:cNvPr>
            <p:cNvSpPr txBox="1">
              <a:spLocks noChangeArrowheads="1"/>
            </p:cNvSpPr>
            <p:nvPr/>
          </p:nvSpPr>
          <p:spPr bwMode="auto">
            <a:xfrm>
              <a:off x="2152" y="2030"/>
              <a:ext cx="2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8" name="Oval 18">
              <a:extLst>
                <a:ext uri="{FF2B5EF4-FFF2-40B4-BE49-F238E27FC236}">
                  <a16:creationId xmlns:a16="http://schemas.microsoft.com/office/drawing/2014/main" id="{9F610ACF-B4E2-CE53-7634-AC7A7FA094F4}"/>
                </a:ext>
              </a:extLst>
            </p:cNvPr>
            <p:cNvSpPr>
              <a:spLocks noChangeArrowheads="1"/>
            </p:cNvSpPr>
            <p:nvPr/>
          </p:nvSpPr>
          <p:spPr bwMode="auto">
            <a:xfrm>
              <a:off x="1404" y="1550"/>
              <a:ext cx="247" cy="25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9">
              <a:extLst>
                <a:ext uri="{FF2B5EF4-FFF2-40B4-BE49-F238E27FC236}">
                  <a16:creationId xmlns:a16="http://schemas.microsoft.com/office/drawing/2014/main" id="{E35D2836-328C-D633-E5B2-A5AD2F966280}"/>
                </a:ext>
              </a:extLst>
            </p:cNvPr>
            <p:cNvSpPr txBox="1">
              <a:spLocks noChangeArrowheads="1"/>
            </p:cNvSpPr>
            <p:nvPr/>
          </p:nvSpPr>
          <p:spPr bwMode="auto">
            <a:xfrm>
              <a:off x="1448" y="1601"/>
              <a:ext cx="2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grpSp>
      <p:sp>
        <p:nvSpPr>
          <p:cNvPr id="20" name="Line 20">
            <a:extLst>
              <a:ext uri="{FF2B5EF4-FFF2-40B4-BE49-F238E27FC236}">
                <a16:creationId xmlns:a16="http://schemas.microsoft.com/office/drawing/2014/main" id="{6083C2E6-DCC1-EF0F-DECA-0005967DB249}"/>
              </a:ext>
            </a:extLst>
          </p:cNvPr>
          <p:cNvSpPr>
            <a:spLocks noChangeShapeType="1"/>
          </p:cNvSpPr>
          <p:nvPr/>
        </p:nvSpPr>
        <p:spPr bwMode="auto">
          <a:xfrm>
            <a:off x="6270625" y="2212979"/>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F2D5FCC5-06F1-17ED-7CBB-E1A66F562C3A}"/>
              </a:ext>
            </a:extLst>
          </p:cNvPr>
          <p:cNvSpPr>
            <a:spLocks noChangeShapeType="1"/>
          </p:cNvSpPr>
          <p:nvPr/>
        </p:nvSpPr>
        <p:spPr bwMode="auto">
          <a:xfrm>
            <a:off x="7450139" y="2212979"/>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Text Box 22">
            <a:extLst>
              <a:ext uri="{FF2B5EF4-FFF2-40B4-BE49-F238E27FC236}">
                <a16:creationId xmlns:a16="http://schemas.microsoft.com/office/drawing/2014/main" id="{7774F735-00FD-7117-31B4-8B7670CC34BA}"/>
              </a:ext>
            </a:extLst>
          </p:cNvPr>
          <p:cNvSpPr txBox="1">
            <a:spLocks noChangeArrowheads="1"/>
          </p:cNvSpPr>
          <p:nvPr/>
        </p:nvSpPr>
        <p:spPr bwMode="auto">
          <a:xfrm>
            <a:off x="6559550" y="1903417"/>
            <a:ext cx="261938" cy="247970"/>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381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23" name="Text Box 23">
            <a:extLst>
              <a:ext uri="{FF2B5EF4-FFF2-40B4-BE49-F238E27FC236}">
                <a16:creationId xmlns:a16="http://schemas.microsoft.com/office/drawing/2014/main" id="{F8FCDEE3-8748-12F2-BCB6-062CEA25FF6F}"/>
              </a:ext>
            </a:extLst>
          </p:cNvPr>
          <p:cNvSpPr txBox="1">
            <a:spLocks noChangeArrowheads="1"/>
          </p:cNvSpPr>
          <p:nvPr/>
        </p:nvSpPr>
        <p:spPr bwMode="auto">
          <a:xfrm>
            <a:off x="7531100" y="1925643"/>
            <a:ext cx="26193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4" name="Text Box 24">
            <a:extLst>
              <a:ext uri="{FF2B5EF4-FFF2-40B4-BE49-F238E27FC236}">
                <a16:creationId xmlns:a16="http://schemas.microsoft.com/office/drawing/2014/main" id="{004427B2-6597-8125-0DB1-57C4915ADB86}"/>
              </a:ext>
            </a:extLst>
          </p:cNvPr>
          <p:cNvSpPr txBox="1">
            <a:spLocks noChangeArrowheads="1"/>
          </p:cNvSpPr>
          <p:nvPr/>
        </p:nvSpPr>
        <p:spPr bwMode="auto">
          <a:xfrm>
            <a:off x="4008438" y="5564189"/>
            <a:ext cx="817468"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 Net </a:t>
            </a:r>
            <a:r>
              <a:rPr lang="de-DE" altLang="en-US" i="1"/>
              <a:t>B</a:t>
            </a:r>
            <a:endParaRPr lang="en-US" altLang="zh-CN" i="1">
              <a:ea typeface="宋体" panose="02010600030101010101" pitchFamily="2" charset="-122"/>
            </a:endParaRPr>
          </a:p>
        </p:txBody>
      </p:sp>
      <p:sp>
        <p:nvSpPr>
          <p:cNvPr id="25" name="Text Box 25">
            <a:extLst>
              <a:ext uri="{FF2B5EF4-FFF2-40B4-BE49-F238E27FC236}">
                <a16:creationId xmlns:a16="http://schemas.microsoft.com/office/drawing/2014/main" id="{717C0D5A-EF35-C7A0-BF58-07EDC6179E3B}"/>
              </a:ext>
            </a:extLst>
          </p:cNvPr>
          <p:cNvSpPr txBox="1">
            <a:spLocks noChangeArrowheads="1"/>
          </p:cNvSpPr>
          <p:nvPr/>
        </p:nvSpPr>
        <p:spPr bwMode="auto">
          <a:xfrm>
            <a:off x="4838700" y="5564189"/>
            <a:ext cx="830292" cy="36513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 Net </a:t>
            </a:r>
            <a:r>
              <a:rPr lang="de-DE" altLang="en-US" i="1"/>
              <a:t>H</a:t>
            </a:r>
            <a:endParaRPr lang="en-US" altLang="zh-CN" i="1">
              <a:ea typeface="宋体" panose="02010600030101010101" pitchFamily="2" charset="-122"/>
            </a:endParaRPr>
          </a:p>
        </p:txBody>
      </p:sp>
      <p:sp>
        <p:nvSpPr>
          <p:cNvPr id="26" name="Oval 27">
            <a:extLst>
              <a:ext uri="{FF2B5EF4-FFF2-40B4-BE49-F238E27FC236}">
                <a16:creationId xmlns:a16="http://schemas.microsoft.com/office/drawing/2014/main" id="{9C3C43F5-001B-AC9C-CC93-06F11E7F1A84}"/>
              </a:ext>
            </a:extLst>
          </p:cNvPr>
          <p:cNvSpPr>
            <a:spLocks noChangeArrowheads="1"/>
          </p:cNvSpPr>
          <p:nvPr/>
        </p:nvSpPr>
        <p:spPr bwMode="auto">
          <a:xfrm>
            <a:off x="4922838" y="3306086"/>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7" name="Oval 28">
            <a:extLst>
              <a:ext uri="{FF2B5EF4-FFF2-40B4-BE49-F238E27FC236}">
                <a16:creationId xmlns:a16="http://schemas.microsoft.com/office/drawing/2014/main" id="{CB3AD5EE-36F7-1B6F-AAD2-46B5E739A55A}"/>
              </a:ext>
            </a:extLst>
          </p:cNvPr>
          <p:cNvSpPr>
            <a:spLocks noChangeArrowheads="1"/>
          </p:cNvSpPr>
          <p:nvPr/>
        </p:nvSpPr>
        <p:spPr bwMode="auto">
          <a:xfrm>
            <a:off x="6326188" y="1751018"/>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8" name="Oval 29">
            <a:extLst>
              <a:ext uri="{FF2B5EF4-FFF2-40B4-BE49-F238E27FC236}">
                <a16:creationId xmlns:a16="http://schemas.microsoft.com/office/drawing/2014/main" id="{03D85AC8-CBF8-9ED0-4436-EA0BB883DC2E}"/>
              </a:ext>
            </a:extLst>
          </p:cNvPr>
          <p:cNvSpPr>
            <a:spLocks noChangeArrowheads="1"/>
          </p:cNvSpPr>
          <p:nvPr/>
        </p:nvSpPr>
        <p:spPr bwMode="auto">
          <a:xfrm>
            <a:off x="3752851" y="2586949"/>
            <a:ext cx="690563"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29" name="Oval 30">
            <a:extLst>
              <a:ext uri="{FF2B5EF4-FFF2-40B4-BE49-F238E27FC236}">
                <a16:creationId xmlns:a16="http://schemas.microsoft.com/office/drawing/2014/main" id="{A8BE581E-360B-C491-1C25-6D9B67F18660}"/>
              </a:ext>
            </a:extLst>
          </p:cNvPr>
          <p:cNvSpPr>
            <a:spLocks noChangeArrowheads="1"/>
          </p:cNvSpPr>
          <p:nvPr/>
        </p:nvSpPr>
        <p:spPr bwMode="auto">
          <a:xfrm>
            <a:off x="7310438" y="1751018"/>
            <a:ext cx="690562" cy="68897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30" name="Rectangle 31">
            <a:extLst>
              <a:ext uri="{FF2B5EF4-FFF2-40B4-BE49-F238E27FC236}">
                <a16:creationId xmlns:a16="http://schemas.microsoft.com/office/drawing/2014/main" id="{923BBC5C-AEB3-1FCE-DDCE-3130C5127823}"/>
              </a:ext>
            </a:extLst>
          </p:cNvPr>
          <p:cNvSpPr>
            <a:spLocks noChangeArrowheads="1"/>
          </p:cNvSpPr>
          <p:nvPr/>
        </p:nvSpPr>
        <p:spPr bwMode="auto">
          <a:xfrm>
            <a:off x="1846263" y="6094414"/>
            <a:ext cx="8369300"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36563" indent="-436563" defTabSz="871538">
              <a:spcBef>
                <a:spcPct val="0"/>
              </a:spcBef>
              <a:defRPr>
                <a:solidFill>
                  <a:schemeClr val="tx1"/>
                </a:solidFill>
                <a:latin typeface="Arial" panose="020B0604020202020204" pitchFamily="34" charset="0"/>
              </a:defRPr>
            </a:lvl1pPr>
            <a:lvl2pPr marL="871538" indent="-434975" defTabSz="871538">
              <a:spcBef>
                <a:spcPct val="0"/>
              </a:spcBef>
              <a:defRPr>
                <a:solidFill>
                  <a:schemeClr val="tx1"/>
                </a:solidFill>
                <a:latin typeface="Arial" panose="020B0604020202020204" pitchFamily="34" charset="0"/>
              </a:defRPr>
            </a:lvl2pPr>
            <a:lvl3pPr marL="1309688" indent="-438150" defTabSz="871538">
              <a:spcBef>
                <a:spcPct val="0"/>
              </a:spcBef>
              <a:defRPr>
                <a:solidFill>
                  <a:schemeClr val="tx1"/>
                </a:solidFill>
                <a:latin typeface="Arial" panose="020B0604020202020204" pitchFamily="34" charset="0"/>
              </a:defRPr>
            </a:lvl3pPr>
            <a:lvl4pPr marL="1746250" indent="-436563" defTabSz="871538">
              <a:spcBef>
                <a:spcPct val="0"/>
              </a:spcBef>
              <a:defRPr>
                <a:solidFill>
                  <a:schemeClr val="tx1"/>
                </a:solidFill>
                <a:latin typeface="Arial" panose="020B0604020202020204" pitchFamily="34" charset="0"/>
              </a:defRPr>
            </a:lvl4pPr>
            <a:lvl5pPr marL="2181225" indent="-434975" defTabSz="871538">
              <a:spcBef>
                <a:spcPct val="0"/>
              </a:spcBef>
              <a:defRPr>
                <a:solidFill>
                  <a:schemeClr val="tx1"/>
                </a:solidFill>
                <a:latin typeface="Arial" panose="020B0604020202020204" pitchFamily="34" charset="0"/>
              </a:defRPr>
            </a:lvl5pPr>
            <a:lvl6pPr marL="2638425" indent="-434975" defTabSz="871538" fontAlgn="base">
              <a:spcBef>
                <a:spcPct val="0"/>
              </a:spcBef>
              <a:spcAft>
                <a:spcPct val="0"/>
              </a:spcAft>
              <a:defRPr>
                <a:solidFill>
                  <a:schemeClr val="tx1"/>
                </a:solidFill>
                <a:latin typeface="Arial" panose="020B0604020202020204" pitchFamily="34" charset="0"/>
              </a:defRPr>
            </a:lvl6pPr>
            <a:lvl7pPr marL="3095625" indent="-434975" defTabSz="871538" fontAlgn="base">
              <a:spcBef>
                <a:spcPct val="0"/>
              </a:spcBef>
              <a:spcAft>
                <a:spcPct val="0"/>
              </a:spcAft>
              <a:defRPr>
                <a:solidFill>
                  <a:schemeClr val="tx1"/>
                </a:solidFill>
                <a:latin typeface="Arial" panose="020B0604020202020204" pitchFamily="34" charset="0"/>
              </a:defRPr>
            </a:lvl7pPr>
            <a:lvl8pPr marL="3552825" indent="-434975" defTabSz="871538" fontAlgn="base">
              <a:spcBef>
                <a:spcPct val="0"/>
              </a:spcBef>
              <a:spcAft>
                <a:spcPct val="0"/>
              </a:spcAft>
              <a:defRPr>
                <a:solidFill>
                  <a:schemeClr val="tx1"/>
                </a:solidFill>
                <a:latin typeface="Arial" panose="020B0604020202020204" pitchFamily="34" charset="0"/>
              </a:defRPr>
            </a:lvl8pPr>
            <a:lvl9pPr marL="4010025" indent="-434975" defTabSz="871538" fontAlgn="base">
              <a:spcBef>
                <a:spcPct val="0"/>
              </a:spcBef>
              <a:spcAft>
                <a:spcPct val="0"/>
              </a:spcAft>
              <a:defRPr>
                <a:solidFill>
                  <a:schemeClr val="tx1"/>
                </a:solidFill>
                <a:latin typeface="Arial" panose="020B0604020202020204" pitchFamily="34" charset="0"/>
              </a:defRPr>
            </a:lvl9pPr>
          </a:lstStyle>
          <a:p>
            <a:pPr lvl="1">
              <a:lnSpc>
                <a:spcPct val="85000"/>
              </a:lnSpc>
              <a:spcBef>
                <a:spcPct val="30000"/>
              </a:spcBef>
            </a:pPr>
            <a:r>
              <a:rPr lang="de-DE" altLang="en-US">
                <a:solidFill>
                  <a:srgbClr val="CC0000"/>
                </a:solidFill>
                <a:cs typeface="Times New Roman" panose="02020603050405020304" pitchFamily="18" charset="0"/>
              </a:rPr>
              <a:t>4.    </a:t>
            </a:r>
            <a:r>
              <a:rPr lang="de-DE" altLang="en-US">
                <a:solidFill>
                  <a:srgbClr val="000000"/>
                </a:solidFill>
                <a:cs typeface="Times New Roman" panose="02020603050405020304" pitchFamily="18" charset="0"/>
              </a:rPr>
              <a:t>Delete placed nets </a:t>
            </a:r>
            <a:r>
              <a:rPr lang="de-DE" altLang="en-US">
                <a:solidFill>
                  <a:srgbClr val="CC0000"/>
                </a:solidFill>
                <a:cs typeface="Times New Roman" panose="02020603050405020304" pitchFamily="18" charset="0"/>
              </a:rPr>
              <a:t>(</a:t>
            </a:r>
            <a:r>
              <a:rPr lang="de-DE" altLang="en-US" i="1">
                <a:solidFill>
                  <a:srgbClr val="CC0000"/>
                </a:solidFill>
                <a:cs typeface="Times New Roman" panose="02020603050405020304" pitchFamily="18" charset="0"/>
              </a:rPr>
              <a:t>B</a:t>
            </a:r>
            <a:r>
              <a:rPr lang="de-DE" altLang="en-US">
                <a:solidFill>
                  <a:srgbClr val="CC0000"/>
                </a:solidFill>
                <a:cs typeface="Times New Roman" panose="02020603050405020304" pitchFamily="18" charset="0"/>
              </a:rPr>
              <a:t>, </a:t>
            </a:r>
            <a:r>
              <a:rPr lang="de-DE" altLang="en-US" i="1">
                <a:solidFill>
                  <a:srgbClr val="CC0000"/>
                </a:solidFill>
                <a:cs typeface="Times New Roman" panose="02020603050405020304" pitchFamily="18" charset="0"/>
              </a:rPr>
              <a:t>H</a:t>
            </a:r>
            <a:r>
              <a:rPr lang="de-DE" altLang="en-US" baseline="30000">
                <a:solidFill>
                  <a:srgbClr val="CC0000"/>
                </a:solidFill>
                <a:cs typeface="Times New Roman" panose="02020603050405020304" pitchFamily="18" charset="0"/>
              </a:rPr>
              <a:t> </a:t>
            </a:r>
            <a:r>
              <a:rPr lang="de-DE" altLang="en-US">
                <a:solidFill>
                  <a:srgbClr val="CC0000"/>
                </a:solidFill>
                <a:cs typeface="Times New Roman" panose="02020603050405020304" pitchFamily="18" charset="0"/>
              </a:rPr>
              <a:t>)</a:t>
            </a:r>
            <a:r>
              <a:rPr lang="de-DE" altLang="en-US">
                <a:solidFill>
                  <a:srgbClr val="000000"/>
                </a:solidFill>
                <a:cs typeface="Times New Roman" panose="02020603050405020304" pitchFamily="18" charset="0"/>
              </a:rPr>
              <a:t> in VCG and zone representation</a:t>
            </a:r>
          </a:p>
        </p:txBody>
      </p:sp>
      <p:sp>
        <p:nvSpPr>
          <p:cNvPr id="31" name="Rectangle 34">
            <a:extLst>
              <a:ext uri="{FF2B5EF4-FFF2-40B4-BE49-F238E27FC236}">
                <a16:creationId xmlns:a16="http://schemas.microsoft.com/office/drawing/2014/main" id="{B0A0ACC0-8D93-9663-7AAF-088AEBFFEE37}"/>
              </a:ext>
            </a:extLst>
          </p:cNvPr>
          <p:cNvSpPr>
            <a:spLocks noChangeArrowheads="1"/>
          </p:cNvSpPr>
          <p:nvPr/>
        </p:nvSpPr>
        <p:spPr bwMode="auto">
          <a:xfrm>
            <a:off x="2306639" y="4233137"/>
            <a:ext cx="7908925" cy="1223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95000"/>
              </a:lnSpc>
              <a:spcBef>
                <a:spcPct val="30000"/>
              </a:spcBef>
              <a:buClr>
                <a:srgbClr val="CC0000"/>
              </a:buClr>
              <a:buFontTx/>
              <a:buAutoNum type="arabicPeriod" startAt="2"/>
            </a:pPr>
            <a:r>
              <a:rPr lang="de-DE" altLang="en-US" dirty="0" err="1">
                <a:solidFill>
                  <a:srgbClr val="000000"/>
                </a:solidFill>
                <a:cs typeface="Times New Roman" panose="02020603050405020304" pitchFamily="18" charset="0"/>
              </a:rPr>
              <a:t>Consider</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next</a:t>
            </a:r>
            <a:r>
              <a:rPr lang="de-DE" altLang="en-US" dirty="0">
                <a:solidFill>
                  <a:srgbClr val="000000"/>
                </a:solidFill>
                <a:cs typeface="Times New Roman" panose="02020603050405020304" pitchFamily="18" charset="0"/>
              </a:rPr>
              <a:t> track</a:t>
            </a:r>
          </a:p>
          <a:p>
            <a:pPr>
              <a:lnSpc>
                <a:spcPct val="95000"/>
              </a:lnSpc>
              <a:spcBef>
                <a:spcPct val="30000"/>
              </a:spcBef>
              <a:buClr>
                <a:srgbClr val="CC0000"/>
              </a:buClr>
              <a:buFontTx/>
              <a:buAutoNum type="arabicPeriod" startAt="3"/>
            </a:pPr>
            <a:r>
              <a:rPr lang="de-DE" altLang="en-US" dirty="0">
                <a:solidFill>
                  <a:srgbClr val="000000"/>
                </a:solidFill>
                <a:cs typeface="Times New Roman" panose="02020603050405020304" pitchFamily="18" charset="0"/>
              </a:rPr>
              <a:t>Find </a:t>
            </a:r>
            <a:r>
              <a:rPr lang="de-DE" altLang="en-US" dirty="0" err="1">
                <a:solidFill>
                  <a:srgbClr val="000000"/>
                </a:solidFill>
                <a:cs typeface="Times New Roman" panose="02020603050405020304" pitchFamily="18" charset="0"/>
              </a:rPr>
              <a:t>left-to-right</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ordering</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of</a:t>
            </a:r>
            <a:r>
              <a:rPr lang="de-DE" altLang="en-US" dirty="0">
                <a:solidFill>
                  <a:srgbClr val="000000"/>
                </a:solidFill>
                <a:cs typeface="Times New Roman" panose="02020603050405020304" pitchFamily="18" charset="0"/>
              </a:rPr>
              <a:t> all </a:t>
            </a:r>
            <a:r>
              <a:rPr lang="de-DE" altLang="en-US" dirty="0" err="1">
                <a:solidFill>
                  <a:srgbClr val="000000"/>
                </a:solidFill>
                <a:cs typeface="Times New Roman" panose="02020603050405020304" pitchFamily="18" charset="0"/>
              </a:rPr>
              <a:t>unassigned</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nets</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If</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r>
              <a:rPr lang="de-DE" altLang="en-US" i="1"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has</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no</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parents</a:t>
            </a:r>
            <a:r>
              <a:rPr lang="de-DE" altLang="en-US" dirty="0">
                <a:solidFill>
                  <a:srgbClr val="000000"/>
                </a:solidFill>
                <a:cs typeface="Times New Roman" panose="02020603050405020304" pitchFamily="18" charset="0"/>
              </a:rPr>
              <a:t> and </a:t>
            </a:r>
            <a:r>
              <a:rPr lang="de-DE" altLang="en-US" dirty="0" err="1">
                <a:solidFill>
                  <a:srgbClr val="000000"/>
                </a:solidFill>
                <a:cs typeface="Times New Roman" panose="02020603050405020304" pitchFamily="18" charset="0"/>
              </a:rPr>
              <a:t>does</a:t>
            </a:r>
            <a:r>
              <a:rPr lang="de-DE" altLang="en-US" dirty="0">
                <a:solidFill>
                  <a:srgbClr val="000000"/>
                </a:solidFill>
                <a:cs typeface="Times New Roman" panose="02020603050405020304" pitchFamily="18" charset="0"/>
              </a:rPr>
              <a:t> not </a:t>
            </a:r>
            <a:r>
              <a:rPr lang="de-DE" altLang="en-US" dirty="0" err="1">
                <a:solidFill>
                  <a:srgbClr val="000000"/>
                </a:solidFill>
                <a:cs typeface="Times New Roman" panose="02020603050405020304" pitchFamily="18" charset="0"/>
              </a:rPr>
              <a:t>cause</a:t>
            </a:r>
            <a:r>
              <a:rPr lang="de-DE" altLang="en-US" dirty="0">
                <a:solidFill>
                  <a:srgbClr val="000000"/>
                </a:solidFill>
                <a:cs typeface="Times New Roman" panose="02020603050405020304" pitchFamily="18" charset="0"/>
              </a:rPr>
              <a:t> </a:t>
            </a:r>
            <a:r>
              <a:rPr lang="de-DE" altLang="en-US" dirty="0" err="1">
                <a:solidFill>
                  <a:srgbClr val="000000"/>
                </a:solidFill>
                <a:cs typeface="Times New Roman" panose="02020603050405020304" pitchFamily="18" charset="0"/>
              </a:rPr>
              <a:t>conflicts</a:t>
            </a:r>
            <a:r>
              <a:rPr lang="de-DE" altLang="en-US" dirty="0">
                <a:solidFill>
                  <a:srgbClr val="000000"/>
                </a:solidFill>
                <a:cs typeface="Times New Roman" panose="02020603050405020304" pitchFamily="18" charset="0"/>
              </a:rPr>
              <a:t> on </a:t>
            </a:r>
            <a:r>
              <a:rPr lang="de-DE" altLang="en-US" i="1" dirty="0" err="1">
                <a:solidFill>
                  <a:srgbClr val="000000"/>
                </a:solidFill>
                <a:cs typeface="Times New Roman" panose="02020603050405020304" pitchFamily="18" charset="0"/>
              </a:rPr>
              <a:t>curr_track</a:t>
            </a:r>
            <a:br>
              <a:rPr lang="de-DE" altLang="en-US" dirty="0">
                <a:solidFill>
                  <a:srgbClr val="000000"/>
                </a:solidFill>
                <a:cs typeface="Times New Roman" panose="02020603050405020304" pitchFamily="18" charset="0"/>
              </a:rPr>
            </a:br>
            <a:r>
              <a:rPr lang="de-DE" altLang="en-US" dirty="0" err="1">
                <a:solidFill>
                  <a:srgbClr val="000000"/>
                </a:solidFill>
                <a:cs typeface="Times New Roman" panose="02020603050405020304" pitchFamily="18" charset="0"/>
              </a:rPr>
              <a:t>assign</a:t>
            </a:r>
            <a:r>
              <a:rPr lang="de-DE" altLang="en-US" dirty="0">
                <a:solidFill>
                  <a:srgbClr val="000000"/>
                </a:solidFill>
                <a:cs typeface="Times New Roman" panose="02020603050405020304" pitchFamily="18" charset="0"/>
              </a:rPr>
              <a:t> </a:t>
            </a:r>
            <a:r>
              <a:rPr lang="de-DE" altLang="en-US" i="1" dirty="0" err="1">
                <a:solidFill>
                  <a:srgbClr val="000000"/>
                </a:solidFill>
                <a:cs typeface="Times New Roman" panose="02020603050405020304" pitchFamily="18" charset="0"/>
              </a:rPr>
              <a:t>curr_net</a:t>
            </a:r>
            <a:endParaRPr lang="de-DE" altLang="en-US" sz="1900" b="1" i="1" dirty="0">
              <a:solidFill>
                <a:schemeClr val="bg1"/>
              </a:solidFill>
              <a:sym typeface="Symbol" pitchFamily="2" charset="2"/>
            </a:endParaRPr>
          </a:p>
        </p:txBody>
      </p:sp>
      <p:sp>
        <p:nvSpPr>
          <p:cNvPr id="3" name="Text Box 64">
            <a:extLst>
              <a:ext uri="{FF2B5EF4-FFF2-40B4-BE49-F238E27FC236}">
                <a16:creationId xmlns:a16="http://schemas.microsoft.com/office/drawing/2014/main" id="{E37BAA2C-ADF8-077A-BC8C-DB3B16812231}"/>
              </a:ext>
            </a:extLst>
          </p:cNvPr>
          <p:cNvSpPr txBox="1">
            <a:spLocks noChangeArrowheads="1"/>
          </p:cNvSpPr>
          <p:nvPr/>
        </p:nvSpPr>
        <p:spPr bwMode="auto">
          <a:xfrm>
            <a:off x="9057008" y="1333758"/>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285349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par>
                                <p:cTn id="16" presetID="9"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par>
                                <p:cTn id="24" presetID="9"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ssolve">
                                      <p:cBhvr>
                                        <p:cTn id="26" dur="500"/>
                                        <p:tgtEl>
                                          <p:spTgt spid="28"/>
                                        </p:tgtEl>
                                      </p:cBhvr>
                                    </p:animEffect>
                                  </p:childTnLst>
                                </p:cTn>
                              </p:par>
                              <p:par>
                                <p:cTn id="27" presetID="9"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dissolv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ppt_x"/>
                                          </p:val>
                                        </p:tav>
                                      </p:tavLst>
                                    </p:anim>
                                    <p:anim calcmode="lin" valueType="num">
                                      <p:cBhvr additive="base">
                                        <p:cTn id="39" dur="500"/>
                                        <p:tgtEl>
                                          <p:spTgt spid="15"/>
                                        </p:tgtEl>
                                        <p:attrNameLst>
                                          <p:attrName>ppt_y</p:attrName>
                                        </p:attrNameLst>
                                      </p:cBhvr>
                                      <p:tavLst>
                                        <p:tav tm="0">
                                          <p:val>
                                            <p:strVal val="ppt_y"/>
                                          </p:val>
                                        </p:tav>
                                        <p:tav tm="100000">
                                          <p:val>
                                            <p:strVal val="1+ppt_h/2"/>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0"/>
                                        </p:tgtEl>
                                        <p:attrNameLst>
                                          <p:attrName>ppt_x</p:attrName>
                                        </p:attrNameLst>
                                      </p:cBhvr>
                                      <p:tavLst>
                                        <p:tav tm="0">
                                          <p:val>
                                            <p:strVal val="ppt_x"/>
                                          </p:val>
                                        </p:tav>
                                        <p:tav tm="100000">
                                          <p:val>
                                            <p:strVal val="ppt_x"/>
                                          </p:val>
                                        </p:tav>
                                      </p:tavLst>
                                    </p:anim>
                                    <p:anim calcmode="lin" valueType="num">
                                      <p:cBhvr additive="base">
                                        <p:cTn id="43" dur="500"/>
                                        <p:tgtEl>
                                          <p:spTgt spid="20"/>
                                        </p:tgtEl>
                                        <p:attrNameLst>
                                          <p:attrName>ppt_y</p:attrName>
                                        </p:attrNameLst>
                                      </p:cBhvr>
                                      <p:tavLst>
                                        <p:tav tm="0">
                                          <p:val>
                                            <p:strVal val="ppt_y"/>
                                          </p:val>
                                        </p:tav>
                                        <p:tav tm="100000">
                                          <p:val>
                                            <p:strVal val="1+ppt_h/2"/>
                                          </p:val>
                                        </p:tav>
                                      </p:tavLst>
                                    </p:anim>
                                    <p:set>
                                      <p:cBhvr>
                                        <p:cTn id="44" dur="1" fill="hold">
                                          <p:stCondLst>
                                            <p:cond delay="499"/>
                                          </p:stCondLst>
                                        </p:cTn>
                                        <p:tgtEl>
                                          <p:spTgt spid="20"/>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21"/>
                                        </p:tgtEl>
                                        <p:attrNameLst>
                                          <p:attrName>ppt_x</p:attrName>
                                        </p:attrNameLst>
                                      </p:cBhvr>
                                      <p:tavLst>
                                        <p:tav tm="0">
                                          <p:val>
                                            <p:strVal val="ppt_x"/>
                                          </p:val>
                                        </p:tav>
                                        <p:tav tm="100000">
                                          <p:val>
                                            <p:strVal val="ppt_x"/>
                                          </p:val>
                                        </p:tav>
                                      </p:tavLst>
                                    </p:anim>
                                    <p:anim calcmode="lin" valueType="num">
                                      <p:cBhvr additive="base">
                                        <p:cTn id="47" dur="500"/>
                                        <p:tgtEl>
                                          <p:spTgt spid="21"/>
                                        </p:tgtEl>
                                        <p:attrNameLst>
                                          <p:attrName>ppt_y</p:attrName>
                                        </p:attrNameLst>
                                      </p:cBhvr>
                                      <p:tavLst>
                                        <p:tav tm="0">
                                          <p:val>
                                            <p:strVal val="ppt_y"/>
                                          </p:val>
                                        </p:tav>
                                        <p:tav tm="100000">
                                          <p:val>
                                            <p:strVal val="1+ppt_h/2"/>
                                          </p:val>
                                        </p:tav>
                                      </p:tavLst>
                                    </p:anim>
                                    <p:set>
                                      <p:cBhvr>
                                        <p:cTn id="48" dur="1" fill="hold">
                                          <p:stCondLst>
                                            <p:cond delay="499"/>
                                          </p:stCondLst>
                                        </p:cTn>
                                        <p:tgtEl>
                                          <p:spTgt spid="21"/>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22"/>
                                        </p:tgtEl>
                                        <p:attrNameLst>
                                          <p:attrName>ppt_x</p:attrName>
                                        </p:attrNameLst>
                                      </p:cBhvr>
                                      <p:tavLst>
                                        <p:tav tm="0">
                                          <p:val>
                                            <p:strVal val="ppt_x"/>
                                          </p:val>
                                        </p:tav>
                                        <p:tav tm="100000">
                                          <p:val>
                                            <p:strVal val="ppt_x"/>
                                          </p:val>
                                        </p:tav>
                                      </p:tavLst>
                                    </p:anim>
                                    <p:anim calcmode="lin" valueType="num">
                                      <p:cBhvr additive="base">
                                        <p:cTn id="51" dur="500"/>
                                        <p:tgtEl>
                                          <p:spTgt spid="22"/>
                                        </p:tgtEl>
                                        <p:attrNameLst>
                                          <p:attrName>ppt_y</p:attrName>
                                        </p:attrNameLst>
                                      </p:cBhvr>
                                      <p:tavLst>
                                        <p:tav tm="0">
                                          <p:val>
                                            <p:strVal val="ppt_y"/>
                                          </p:val>
                                        </p:tav>
                                        <p:tav tm="100000">
                                          <p:val>
                                            <p:strVal val="1+ppt_h/2"/>
                                          </p:val>
                                        </p:tav>
                                      </p:tavLst>
                                    </p:anim>
                                    <p:set>
                                      <p:cBhvr>
                                        <p:cTn id="52" dur="1" fill="hold">
                                          <p:stCondLst>
                                            <p:cond delay="499"/>
                                          </p:stCondLst>
                                        </p:cTn>
                                        <p:tgtEl>
                                          <p:spTgt spid="22"/>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23"/>
                                        </p:tgtEl>
                                        <p:attrNameLst>
                                          <p:attrName>ppt_x</p:attrName>
                                        </p:attrNameLst>
                                      </p:cBhvr>
                                      <p:tavLst>
                                        <p:tav tm="0">
                                          <p:val>
                                            <p:strVal val="ppt_x"/>
                                          </p:val>
                                        </p:tav>
                                        <p:tav tm="100000">
                                          <p:val>
                                            <p:strVal val="ppt_x"/>
                                          </p:val>
                                        </p:tav>
                                      </p:tavLst>
                                    </p:anim>
                                    <p:anim calcmode="lin" valueType="num">
                                      <p:cBhvr additive="base">
                                        <p:cTn id="55" dur="500"/>
                                        <p:tgtEl>
                                          <p:spTgt spid="23"/>
                                        </p:tgtEl>
                                        <p:attrNameLst>
                                          <p:attrName>ppt_y</p:attrName>
                                        </p:attrNameLst>
                                      </p:cBhvr>
                                      <p:tavLst>
                                        <p:tav tm="0">
                                          <p:val>
                                            <p:strVal val="ppt_y"/>
                                          </p:val>
                                        </p:tav>
                                        <p:tav tm="100000">
                                          <p:val>
                                            <p:strVal val="1+ppt_h/2"/>
                                          </p:val>
                                        </p:tav>
                                      </p:tavLst>
                                    </p:anim>
                                    <p:set>
                                      <p:cBhvr>
                                        <p:cTn id="56" dur="1" fill="hold">
                                          <p:stCondLst>
                                            <p:cond delay="499"/>
                                          </p:stCondLst>
                                        </p:cTn>
                                        <p:tgtEl>
                                          <p:spTgt spid="23"/>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28"/>
                                        </p:tgtEl>
                                        <p:attrNameLst>
                                          <p:attrName>ppt_x</p:attrName>
                                        </p:attrNameLst>
                                      </p:cBhvr>
                                      <p:tavLst>
                                        <p:tav tm="0">
                                          <p:val>
                                            <p:strVal val="ppt_x"/>
                                          </p:val>
                                        </p:tav>
                                        <p:tav tm="100000">
                                          <p:val>
                                            <p:strVal val="ppt_x"/>
                                          </p:val>
                                        </p:tav>
                                      </p:tavLst>
                                    </p:anim>
                                    <p:anim calcmode="lin" valueType="num">
                                      <p:cBhvr additive="base">
                                        <p:cTn id="59" dur="500"/>
                                        <p:tgtEl>
                                          <p:spTgt spid="28"/>
                                        </p:tgtEl>
                                        <p:attrNameLst>
                                          <p:attrName>ppt_y</p:attrName>
                                        </p:attrNameLst>
                                      </p:cBhvr>
                                      <p:tavLst>
                                        <p:tav tm="0">
                                          <p:val>
                                            <p:strVal val="ppt_y"/>
                                          </p:val>
                                        </p:tav>
                                        <p:tav tm="100000">
                                          <p:val>
                                            <p:strVal val="1+ppt_h/2"/>
                                          </p:val>
                                        </p:tav>
                                      </p:tavLst>
                                    </p:anim>
                                    <p:set>
                                      <p:cBhvr>
                                        <p:cTn id="60" dur="1" fill="hold">
                                          <p:stCondLst>
                                            <p:cond delay="499"/>
                                          </p:stCondLst>
                                        </p:cTn>
                                        <p:tgtEl>
                                          <p:spTgt spid="2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6"/>
                                        </p:tgtEl>
                                        <p:attrNameLst>
                                          <p:attrName>ppt_x</p:attrName>
                                        </p:attrNameLst>
                                      </p:cBhvr>
                                      <p:tavLst>
                                        <p:tav tm="0">
                                          <p:val>
                                            <p:strVal val="ppt_x"/>
                                          </p:val>
                                        </p:tav>
                                        <p:tav tm="100000">
                                          <p:val>
                                            <p:strVal val="ppt_x"/>
                                          </p:val>
                                        </p:tav>
                                      </p:tavLst>
                                    </p:anim>
                                    <p:anim calcmode="lin" valueType="num">
                                      <p:cBhvr additive="base">
                                        <p:cTn id="63" dur="500"/>
                                        <p:tgtEl>
                                          <p:spTgt spid="26"/>
                                        </p:tgtEl>
                                        <p:attrNameLst>
                                          <p:attrName>ppt_y</p:attrName>
                                        </p:attrNameLst>
                                      </p:cBhvr>
                                      <p:tavLst>
                                        <p:tav tm="0">
                                          <p:val>
                                            <p:strVal val="ppt_y"/>
                                          </p:val>
                                        </p:tav>
                                        <p:tav tm="100000">
                                          <p:val>
                                            <p:strVal val="1+ppt_h/2"/>
                                          </p:val>
                                        </p:tav>
                                      </p:tavLst>
                                    </p:anim>
                                    <p:set>
                                      <p:cBhvr>
                                        <p:cTn id="64" dur="1" fill="hold">
                                          <p:stCondLst>
                                            <p:cond delay="499"/>
                                          </p:stCondLst>
                                        </p:cTn>
                                        <p:tgtEl>
                                          <p:spTgt spid="26"/>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27"/>
                                        </p:tgtEl>
                                        <p:attrNameLst>
                                          <p:attrName>ppt_x</p:attrName>
                                        </p:attrNameLst>
                                      </p:cBhvr>
                                      <p:tavLst>
                                        <p:tav tm="0">
                                          <p:val>
                                            <p:strVal val="ppt_x"/>
                                          </p:val>
                                        </p:tav>
                                        <p:tav tm="100000">
                                          <p:val>
                                            <p:strVal val="ppt_x"/>
                                          </p:val>
                                        </p:tav>
                                      </p:tavLst>
                                    </p:anim>
                                    <p:anim calcmode="lin" valueType="num">
                                      <p:cBhvr additive="base">
                                        <p:cTn id="67" dur="500"/>
                                        <p:tgtEl>
                                          <p:spTgt spid="27"/>
                                        </p:tgtEl>
                                        <p:attrNameLst>
                                          <p:attrName>ppt_y</p:attrName>
                                        </p:attrNameLst>
                                      </p:cBhvr>
                                      <p:tavLst>
                                        <p:tav tm="0">
                                          <p:val>
                                            <p:strVal val="ppt_y"/>
                                          </p:val>
                                        </p:tav>
                                        <p:tav tm="100000">
                                          <p:val>
                                            <p:strVal val="1+ppt_h/2"/>
                                          </p:val>
                                        </p:tav>
                                      </p:tavLst>
                                    </p:anim>
                                    <p:set>
                                      <p:cBhvr>
                                        <p:cTn id="68" dur="1" fill="hold">
                                          <p:stCondLst>
                                            <p:cond delay="499"/>
                                          </p:stCondLst>
                                        </p:cTn>
                                        <p:tgtEl>
                                          <p:spTgt spid="27"/>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29"/>
                                        </p:tgtEl>
                                        <p:attrNameLst>
                                          <p:attrName>ppt_x</p:attrName>
                                        </p:attrNameLst>
                                      </p:cBhvr>
                                      <p:tavLst>
                                        <p:tav tm="0">
                                          <p:val>
                                            <p:strVal val="ppt_x"/>
                                          </p:val>
                                        </p:tav>
                                        <p:tav tm="100000">
                                          <p:val>
                                            <p:strVal val="ppt_x"/>
                                          </p:val>
                                        </p:tav>
                                      </p:tavLst>
                                    </p:anim>
                                    <p:anim calcmode="lin" valueType="num">
                                      <p:cBhvr additive="base">
                                        <p:cTn id="71" dur="500"/>
                                        <p:tgtEl>
                                          <p:spTgt spid="29"/>
                                        </p:tgtEl>
                                        <p:attrNameLst>
                                          <p:attrName>ppt_y</p:attrName>
                                        </p:attrNameLst>
                                      </p:cBhvr>
                                      <p:tavLst>
                                        <p:tav tm="0">
                                          <p:val>
                                            <p:strVal val="ppt_y"/>
                                          </p:val>
                                        </p:tav>
                                        <p:tav tm="100000">
                                          <p:val>
                                            <p:strVal val="1+ppt_h/2"/>
                                          </p:val>
                                        </p:tav>
                                      </p:tavLst>
                                    </p:anim>
                                    <p:set>
                                      <p:cBhvr>
                                        <p:cTn id="7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p:bldP spid="24" grpId="0" animBg="1"/>
      <p:bldP spid="25" grpId="0" animBg="1"/>
      <p:bldP spid="3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4B6A-C9F8-AB72-0983-6C207553B87F}"/>
              </a:ext>
            </a:extLst>
          </p:cNvPr>
          <p:cNvSpPr>
            <a:spLocks noGrp="1"/>
          </p:cNvSpPr>
          <p:nvPr>
            <p:ph type="title"/>
          </p:nvPr>
        </p:nvSpPr>
        <p:spPr/>
        <p:txBody>
          <a:bodyPr/>
          <a:lstStyle/>
          <a:p>
            <a:r>
              <a:rPr lang="en-US" dirty="0"/>
              <a:t>Recap: Walkthrough – XII </a:t>
            </a:r>
          </a:p>
        </p:txBody>
      </p:sp>
      <p:grpSp>
        <p:nvGrpSpPr>
          <p:cNvPr id="4" name="Group 26">
            <a:extLst>
              <a:ext uri="{FF2B5EF4-FFF2-40B4-BE49-F238E27FC236}">
                <a16:creationId xmlns:a16="http://schemas.microsoft.com/office/drawing/2014/main" id="{1563234F-2BF3-AA6B-5CF9-006B3A6B1CA7}"/>
              </a:ext>
            </a:extLst>
          </p:cNvPr>
          <p:cNvGrpSpPr>
            <a:grpSpLocks/>
          </p:cNvGrpSpPr>
          <p:nvPr/>
        </p:nvGrpSpPr>
        <p:grpSpPr bwMode="auto">
          <a:xfrm>
            <a:off x="3767138" y="4487863"/>
            <a:ext cx="5414962" cy="374241"/>
            <a:chOff x="480" y="1066"/>
            <a:chExt cx="3222" cy="222"/>
          </a:xfrm>
        </p:grpSpPr>
        <p:grpSp>
          <p:nvGrpSpPr>
            <p:cNvPr id="5" name="Group 27">
              <a:extLst>
                <a:ext uri="{FF2B5EF4-FFF2-40B4-BE49-F238E27FC236}">
                  <a16:creationId xmlns:a16="http://schemas.microsoft.com/office/drawing/2014/main" id="{F473D4F6-CF9C-3F8F-EB43-F8A25FB5D351}"/>
                </a:ext>
              </a:extLst>
            </p:cNvPr>
            <p:cNvGrpSpPr>
              <a:grpSpLocks/>
            </p:cNvGrpSpPr>
            <p:nvPr/>
          </p:nvGrpSpPr>
          <p:grpSpPr bwMode="auto">
            <a:xfrm>
              <a:off x="572" y="1066"/>
              <a:ext cx="2993" cy="0"/>
              <a:chOff x="459" y="725"/>
              <a:chExt cx="2993" cy="0"/>
            </a:xfrm>
          </p:grpSpPr>
          <p:sp>
            <p:nvSpPr>
              <p:cNvPr id="18" name="Line 28">
                <a:extLst>
                  <a:ext uri="{FF2B5EF4-FFF2-40B4-BE49-F238E27FC236}">
                    <a16:creationId xmlns:a16="http://schemas.microsoft.com/office/drawing/2014/main" id="{5E910314-8629-06E0-C59B-420787E982E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19" name="Line 29">
                <a:extLst>
                  <a:ext uri="{FF2B5EF4-FFF2-40B4-BE49-F238E27FC236}">
                    <a16:creationId xmlns:a16="http://schemas.microsoft.com/office/drawing/2014/main" id="{C6EF62EE-4BD0-28AA-0947-AC699AFD4BC3}"/>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0" name="Line 30">
                <a:extLst>
                  <a:ext uri="{FF2B5EF4-FFF2-40B4-BE49-F238E27FC236}">
                    <a16:creationId xmlns:a16="http://schemas.microsoft.com/office/drawing/2014/main" id="{DE6C6E15-BC2A-45A3-25CA-724EC9A2D858}"/>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1" name="Line 31">
                <a:extLst>
                  <a:ext uri="{FF2B5EF4-FFF2-40B4-BE49-F238E27FC236}">
                    <a16:creationId xmlns:a16="http://schemas.microsoft.com/office/drawing/2014/main" id="{39B30E63-9DB7-17DC-2654-A291C4971206}"/>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2" name="Line 32">
                <a:extLst>
                  <a:ext uri="{FF2B5EF4-FFF2-40B4-BE49-F238E27FC236}">
                    <a16:creationId xmlns:a16="http://schemas.microsoft.com/office/drawing/2014/main" id="{6194EB34-142E-64D6-89E5-82171AEFDC42}"/>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3" name="Line 33">
                <a:extLst>
                  <a:ext uri="{FF2B5EF4-FFF2-40B4-BE49-F238E27FC236}">
                    <a16:creationId xmlns:a16="http://schemas.microsoft.com/office/drawing/2014/main" id="{6CE5E69E-CA4D-565D-E73A-6427E05F1491}"/>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4" name="Line 34">
                <a:extLst>
                  <a:ext uri="{FF2B5EF4-FFF2-40B4-BE49-F238E27FC236}">
                    <a16:creationId xmlns:a16="http://schemas.microsoft.com/office/drawing/2014/main" id="{279D8B42-2AE7-A90F-76E6-DE6C4C4CA249}"/>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5" name="Line 35">
                <a:extLst>
                  <a:ext uri="{FF2B5EF4-FFF2-40B4-BE49-F238E27FC236}">
                    <a16:creationId xmlns:a16="http://schemas.microsoft.com/office/drawing/2014/main" id="{5DD73CAB-B36B-09C6-1750-BC4CCB7081D4}"/>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6" name="Line 36">
                <a:extLst>
                  <a:ext uri="{FF2B5EF4-FFF2-40B4-BE49-F238E27FC236}">
                    <a16:creationId xmlns:a16="http://schemas.microsoft.com/office/drawing/2014/main" id="{98052F2E-25B9-9AED-B6BB-B9F2E6F8A210}"/>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7" name="Line 37">
                <a:extLst>
                  <a:ext uri="{FF2B5EF4-FFF2-40B4-BE49-F238E27FC236}">
                    <a16:creationId xmlns:a16="http://schemas.microsoft.com/office/drawing/2014/main" id="{713C17BF-F764-B8FF-20DD-8EAB2220154D}"/>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28" name="Line 38">
                <a:extLst>
                  <a:ext uri="{FF2B5EF4-FFF2-40B4-BE49-F238E27FC236}">
                    <a16:creationId xmlns:a16="http://schemas.microsoft.com/office/drawing/2014/main" id="{D58C727B-28BA-AD21-EAC8-2CED32B19ABB}"/>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6" name="Text Box 39">
              <a:extLst>
                <a:ext uri="{FF2B5EF4-FFF2-40B4-BE49-F238E27FC236}">
                  <a16:creationId xmlns:a16="http://schemas.microsoft.com/office/drawing/2014/main" id="{8D968912-1ADE-13A3-906C-3643ADE88814}"/>
                </a:ext>
              </a:extLst>
            </p:cNvPr>
            <p:cNvSpPr txBox="1">
              <a:spLocks noChangeArrowheads="1"/>
            </p:cNvSpPr>
            <p:nvPr/>
          </p:nvSpPr>
          <p:spPr bwMode="auto">
            <a:xfrm>
              <a:off x="480"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7" name="Text Box 40">
              <a:extLst>
                <a:ext uri="{FF2B5EF4-FFF2-40B4-BE49-F238E27FC236}">
                  <a16:creationId xmlns:a16="http://schemas.microsoft.com/office/drawing/2014/main" id="{A40925CE-360A-80D0-C98F-E1BF4BB6DB99}"/>
                </a:ext>
              </a:extLst>
            </p:cNvPr>
            <p:cNvSpPr txBox="1">
              <a:spLocks noChangeArrowheads="1"/>
            </p:cNvSpPr>
            <p:nvPr/>
          </p:nvSpPr>
          <p:spPr bwMode="auto">
            <a:xfrm>
              <a:off x="754"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8" name="Text Box 41">
              <a:extLst>
                <a:ext uri="{FF2B5EF4-FFF2-40B4-BE49-F238E27FC236}">
                  <a16:creationId xmlns:a16="http://schemas.microsoft.com/office/drawing/2014/main" id="{92E0D17F-C42B-1CE4-8FD6-CEBA47BD6E7F}"/>
                </a:ext>
              </a:extLst>
            </p:cNvPr>
            <p:cNvSpPr txBox="1">
              <a:spLocks noChangeArrowheads="1"/>
            </p:cNvSpPr>
            <p:nvPr/>
          </p:nvSpPr>
          <p:spPr bwMode="auto">
            <a:xfrm>
              <a:off x="1026"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9" name="Text Box 42">
              <a:extLst>
                <a:ext uri="{FF2B5EF4-FFF2-40B4-BE49-F238E27FC236}">
                  <a16:creationId xmlns:a16="http://schemas.microsoft.com/office/drawing/2014/main" id="{B07C553A-3063-9B61-C108-17A1D2CBC93E}"/>
                </a:ext>
              </a:extLst>
            </p:cNvPr>
            <p:cNvSpPr txBox="1">
              <a:spLocks noChangeArrowheads="1"/>
            </p:cNvSpPr>
            <p:nvPr/>
          </p:nvSpPr>
          <p:spPr bwMode="auto">
            <a:xfrm>
              <a:off x="1298"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C</a:t>
              </a:r>
            </a:p>
          </p:txBody>
        </p:sp>
        <p:sp>
          <p:nvSpPr>
            <p:cNvPr id="10" name="Text Box 43">
              <a:extLst>
                <a:ext uri="{FF2B5EF4-FFF2-40B4-BE49-F238E27FC236}">
                  <a16:creationId xmlns:a16="http://schemas.microsoft.com/office/drawing/2014/main" id="{A4484F60-E7BC-2036-B323-5B2D0049F364}"/>
                </a:ext>
              </a:extLst>
            </p:cNvPr>
            <p:cNvSpPr txBox="1">
              <a:spLocks noChangeArrowheads="1"/>
            </p:cNvSpPr>
            <p:nvPr/>
          </p:nvSpPr>
          <p:spPr bwMode="auto">
            <a:xfrm>
              <a:off x="157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11" name="Text Box 44">
              <a:extLst>
                <a:ext uri="{FF2B5EF4-FFF2-40B4-BE49-F238E27FC236}">
                  <a16:creationId xmlns:a16="http://schemas.microsoft.com/office/drawing/2014/main" id="{AC80226A-F160-CB99-9FD4-74D832E6FEF6}"/>
                </a:ext>
              </a:extLst>
            </p:cNvPr>
            <p:cNvSpPr txBox="1">
              <a:spLocks noChangeArrowheads="1"/>
            </p:cNvSpPr>
            <p:nvPr/>
          </p:nvSpPr>
          <p:spPr bwMode="auto">
            <a:xfrm>
              <a:off x="184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B</a:t>
              </a:r>
            </a:p>
          </p:txBody>
        </p:sp>
        <p:sp>
          <p:nvSpPr>
            <p:cNvPr id="12" name="Text Box 45">
              <a:extLst>
                <a:ext uri="{FF2B5EF4-FFF2-40B4-BE49-F238E27FC236}">
                  <a16:creationId xmlns:a16="http://schemas.microsoft.com/office/drawing/2014/main" id="{98114E6A-A388-7724-864A-14E9309A6DD4}"/>
                </a:ext>
              </a:extLst>
            </p:cNvPr>
            <p:cNvSpPr txBox="1">
              <a:spLocks noChangeArrowheads="1"/>
            </p:cNvSpPr>
            <p:nvPr/>
          </p:nvSpPr>
          <p:spPr bwMode="auto">
            <a:xfrm>
              <a:off x="211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13" name="Text Box 46">
              <a:extLst>
                <a:ext uri="{FF2B5EF4-FFF2-40B4-BE49-F238E27FC236}">
                  <a16:creationId xmlns:a16="http://schemas.microsoft.com/office/drawing/2014/main" id="{F7337565-ED4E-D748-2BA1-30A3EC2DABA1}"/>
                </a:ext>
              </a:extLst>
            </p:cNvPr>
            <p:cNvSpPr txBox="1">
              <a:spLocks noChangeArrowheads="1"/>
            </p:cNvSpPr>
            <p:nvPr/>
          </p:nvSpPr>
          <p:spPr bwMode="auto">
            <a:xfrm>
              <a:off x="2387"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4" name="Text Box 47">
              <a:extLst>
                <a:ext uri="{FF2B5EF4-FFF2-40B4-BE49-F238E27FC236}">
                  <a16:creationId xmlns:a16="http://schemas.microsoft.com/office/drawing/2014/main" id="{17C536D0-F761-6CED-4ACF-2B3DC7ADCF24}"/>
                </a:ext>
              </a:extLst>
            </p:cNvPr>
            <p:cNvSpPr txBox="1">
              <a:spLocks noChangeArrowheads="1"/>
            </p:cNvSpPr>
            <p:nvPr/>
          </p:nvSpPr>
          <p:spPr bwMode="auto">
            <a:xfrm>
              <a:off x="2659"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15" name="Text Box 48">
              <a:extLst>
                <a:ext uri="{FF2B5EF4-FFF2-40B4-BE49-F238E27FC236}">
                  <a16:creationId xmlns:a16="http://schemas.microsoft.com/office/drawing/2014/main" id="{DD77BD94-DE91-7A3C-A788-383146058808}"/>
                </a:ext>
              </a:extLst>
            </p:cNvPr>
            <p:cNvSpPr txBox="1">
              <a:spLocks noChangeArrowheads="1"/>
            </p:cNvSpPr>
            <p:nvPr/>
          </p:nvSpPr>
          <p:spPr bwMode="auto">
            <a:xfrm>
              <a:off x="2931"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H</a:t>
              </a:r>
            </a:p>
          </p:txBody>
        </p:sp>
        <p:sp>
          <p:nvSpPr>
            <p:cNvPr id="16" name="Text Box 49">
              <a:extLst>
                <a:ext uri="{FF2B5EF4-FFF2-40B4-BE49-F238E27FC236}">
                  <a16:creationId xmlns:a16="http://schemas.microsoft.com/office/drawing/2014/main" id="{6CFBF21D-656D-0137-FA46-F3C2485E7609}"/>
                </a:ext>
              </a:extLst>
            </p:cNvPr>
            <p:cNvSpPr txBox="1">
              <a:spLocks noChangeArrowheads="1"/>
            </p:cNvSpPr>
            <p:nvPr/>
          </p:nvSpPr>
          <p:spPr bwMode="auto">
            <a:xfrm>
              <a:off x="3203"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17" name="Text Box 50">
              <a:extLst>
                <a:ext uri="{FF2B5EF4-FFF2-40B4-BE49-F238E27FC236}">
                  <a16:creationId xmlns:a16="http://schemas.microsoft.com/office/drawing/2014/main" id="{97103695-1DA7-5AFD-BB20-DA872BAA1B55}"/>
                </a:ext>
              </a:extLst>
            </p:cNvPr>
            <p:cNvSpPr txBox="1">
              <a:spLocks noChangeArrowheads="1"/>
            </p:cNvSpPr>
            <p:nvPr/>
          </p:nvSpPr>
          <p:spPr bwMode="auto">
            <a:xfrm>
              <a:off x="3475" y="1066"/>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grpSp>
      <p:sp>
        <p:nvSpPr>
          <p:cNvPr id="29" name="Line 51">
            <a:extLst>
              <a:ext uri="{FF2B5EF4-FFF2-40B4-BE49-F238E27FC236}">
                <a16:creationId xmlns:a16="http://schemas.microsoft.com/office/drawing/2014/main" id="{B3209DA8-7879-9F39-6ED8-35E86FDCCFBC}"/>
              </a:ext>
            </a:extLst>
          </p:cNvPr>
          <p:cNvSpPr>
            <a:spLocks noChangeShapeType="1"/>
          </p:cNvSpPr>
          <p:nvPr/>
        </p:nvSpPr>
        <p:spPr bwMode="auto">
          <a:xfrm>
            <a:off x="43799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52">
            <a:extLst>
              <a:ext uri="{FF2B5EF4-FFF2-40B4-BE49-F238E27FC236}">
                <a16:creationId xmlns:a16="http://schemas.microsoft.com/office/drawing/2014/main" id="{E49415EC-FFFA-4C8B-63C3-A6FFB1FEF920}"/>
              </a:ext>
            </a:extLst>
          </p:cNvPr>
          <p:cNvSpPr>
            <a:spLocks noChangeShapeType="1"/>
          </p:cNvSpPr>
          <p:nvPr/>
        </p:nvSpPr>
        <p:spPr bwMode="auto">
          <a:xfrm>
            <a:off x="4379913" y="2555875"/>
            <a:ext cx="1371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53">
            <a:extLst>
              <a:ext uri="{FF2B5EF4-FFF2-40B4-BE49-F238E27FC236}">
                <a16:creationId xmlns:a16="http://schemas.microsoft.com/office/drawing/2014/main" id="{6020AAF5-6E2B-F528-5F57-373C6F6198D3}"/>
              </a:ext>
            </a:extLst>
          </p:cNvPr>
          <p:cNvSpPr>
            <a:spLocks noChangeShapeType="1"/>
          </p:cNvSpPr>
          <p:nvPr/>
        </p:nvSpPr>
        <p:spPr bwMode="auto">
          <a:xfrm>
            <a:off x="5751513"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54">
            <a:extLst>
              <a:ext uri="{FF2B5EF4-FFF2-40B4-BE49-F238E27FC236}">
                <a16:creationId xmlns:a16="http://schemas.microsoft.com/office/drawing/2014/main" id="{D72F12B8-03A7-CF78-251D-28E0B66E37C9}"/>
              </a:ext>
            </a:extLst>
          </p:cNvPr>
          <p:cNvSpPr>
            <a:spLocks noChangeShapeType="1"/>
          </p:cNvSpPr>
          <p:nvPr/>
        </p:nvSpPr>
        <p:spPr bwMode="auto">
          <a:xfrm>
            <a:off x="4837113"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55">
            <a:extLst>
              <a:ext uri="{FF2B5EF4-FFF2-40B4-BE49-F238E27FC236}">
                <a16:creationId xmlns:a16="http://schemas.microsoft.com/office/drawing/2014/main" id="{85C91DF1-5708-434A-A9D1-F3C39DCCDC6E}"/>
              </a:ext>
            </a:extLst>
          </p:cNvPr>
          <p:cNvSpPr>
            <a:spLocks noChangeShapeType="1"/>
          </p:cNvSpPr>
          <p:nvPr/>
        </p:nvSpPr>
        <p:spPr bwMode="auto">
          <a:xfrm>
            <a:off x="7581900" y="2200275"/>
            <a:ext cx="0" cy="7381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56">
            <a:extLst>
              <a:ext uri="{FF2B5EF4-FFF2-40B4-BE49-F238E27FC236}">
                <a16:creationId xmlns:a16="http://schemas.microsoft.com/office/drawing/2014/main" id="{72781D81-7CC4-DCDE-241D-8566A6A1F784}"/>
              </a:ext>
            </a:extLst>
          </p:cNvPr>
          <p:cNvSpPr>
            <a:spLocks noChangeShapeType="1"/>
          </p:cNvSpPr>
          <p:nvPr/>
        </p:nvSpPr>
        <p:spPr bwMode="auto">
          <a:xfrm flipV="1">
            <a:off x="4837114" y="2938463"/>
            <a:ext cx="27447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57">
            <a:extLst>
              <a:ext uri="{FF2B5EF4-FFF2-40B4-BE49-F238E27FC236}">
                <a16:creationId xmlns:a16="http://schemas.microsoft.com/office/drawing/2014/main" id="{FC4F0C10-3A5B-7464-2719-AA289A4A64EC}"/>
              </a:ext>
            </a:extLst>
          </p:cNvPr>
          <p:cNvSpPr>
            <a:spLocks noChangeShapeType="1"/>
          </p:cNvSpPr>
          <p:nvPr/>
        </p:nvSpPr>
        <p:spPr bwMode="auto">
          <a:xfrm>
            <a:off x="5294313"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58">
            <a:extLst>
              <a:ext uri="{FF2B5EF4-FFF2-40B4-BE49-F238E27FC236}">
                <a16:creationId xmlns:a16="http://schemas.microsoft.com/office/drawing/2014/main" id="{F9F1412B-35B6-730F-4539-25DD2AC21D20}"/>
              </a:ext>
            </a:extLst>
          </p:cNvPr>
          <p:cNvSpPr>
            <a:spLocks noChangeShapeType="1"/>
          </p:cNvSpPr>
          <p:nvPr/>
        </p:nvSpPr>
        <p:spPr bwMode="auto">
          <a:xfrm>
            <a:off x="4830763"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59">
            <a:extLst>
              <a:ext uri="{FF2B5EF4-FFF2-40B4-BE49-F238E27FC236}">
                <a16:creationId xmlns:a16="http://schemas.microsoft.com/office/drawing/2014/main" id="{F9ED156E-2770-6A56-D44D-B67E13A54963}"/>
              </a:ext>
            </a:extLst>
          </p:cNvPr>
          <p:cNvSpPr>
            <a:spLocks noChangeShapeType="1"/>
          </p:cNvSpPr>
          <p:nvPr/>
        </p:nvSpPr>
        <p:spPr bwMode="auto">
          <a:xfrm>
            <a:off x="57499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60">
            <a:extLst>
              <a:ext uri="{FF2B5EF4-FFF2-40B4-BE49-F238E27FC236}">
                <a16:creationId xmlns:a16="http://schemas.microsoft.com/office/drawing/2014/main" id="{399CB6B5-3AB7-D779-B3A2-299B57C493B9}"/>
              </a:ext>
            </a:extLst>
          </p:cNvPr>
          <p:cNvSpPr>
            <a:spLocks noChangeShapeType="1"/>
          </p:cNvSpPr>
          <p:nvPr/>
        </p:nvSpPr>
        <p:spPr bwMode="auto">
          <a:xfrm>
            <a:off x="4808539" y="3344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1">
            <a:extLst>
              <a:ext uri="{FF2B5EF4-FFF2-40B4-BE49-F238E27FC236}">
                <a16:creationId xmlns:a16="http://schemas.microsoft.com/office/drawing/2014/main" id="{6F4B638F-6765-A26E-AB23-E7A108700995}"/>
              </a:ext>
            </a:extLst>
          </p:cNvPr>
          <p:cNvSpPr>
            <a:spLocks noChangeShapeType="1"/>
          </p:cNvSpPr>
          <p:nvPr/>
        </p:nvSpPr>
        <p:spPr bwMode="auto">
          <a:xfrm>
            <a:off x="66643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2">
            <a:extLst>
              <a:ext uri="{FF2B5EF4-FFF2-40B4-BE49-F238E27FC236}">
                <a16:creationId xmlns:a16="http://schemas.microsoft.com/office/drawing/2014/main" id="{C8E463F5-3879-7E3E-C6DD-6B9F8D98F4EC}"/>
              </a:ext>
            </a:extLst>
          </p:cNvPr>
          <p:cNvSpPr>
            <a:spLocks noChangeShapeType="1"/>
          </p:cNvSpPr>
          <p:nvPr/>
        </p:nvSpPr>
        <p:spPr bwMode="auto">
          <a:xfrm>
            <a:off x="6208713" y="2200275"/>
            <a:ext cx="0" cy="1525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3">
            <a:extLst>
              <a:ext uri="{FF2B5EF4-FFF2-40B4-BE49-F238E27FC236}">
                <a16:creationId xmlns:a16="http://schemas.microsoft.com/office/drawing/2014/main" id="{A291CBF8-ED40-97CC-1D5F-6276A45E88B8}"/>
              </a:ext>
            </a:extLst>
          </p:cNvPr>
          <p:cNvSpPr>
            <a:spLocks noChangeShapeType="1"/>
          </p:cNvSpPr>
          <p:nvPr/>
        </p:nvSpPr>
        <p:spPr bwMode="auto">
          <a:xfrm>
            <a:off x="6208713" y="3725863"/>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4">
            <a:extLst>
              <a:ext uri="{FF2B5EF4-FFF2-40B4-BE49-F238E27FC236}">
                <a16:creationId xmlns:a16="http://schemas.microsoft.com/office/drawing/2014/main" id="{5AE7DEA9-F13F-238F-0677-6EB63BF5C072}"/>
              </a:ext>
            </a:extLst>
          </p:cNvPr>
          <p:cNvSpPr>
            <a:spLocks noChangeShapeType="1"/>
          </p:cNvSpPr>
          <p:nvPr/>
        </p:nvSpPr>
        <p:spPr bwMode="auto">
          <a:xfrm>
            <a:off x="6667500" y="2200275"/>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5">
            <a:extLst>
              <a:ext uri="{FF2B5EF4-FFF2-40B4-BE49-F238E27FC236}">
                <a16:creationId xmlns:a16="http://schemas.microsoft.com/office/drawing/2014/main" id="{F723C939-1F49-1845-A78B-94F3F723D482}"/>
              </a:ext>
            </a:extLst>
          </p:cNvPr>
          <p:cNvSpPr>
            <a:spLocks noChangeShapeType="1"/>
          </p:cNvSpPr>
          <p:nvPr/>
        </p:nvSpPr>
        <p:spPr bwMode="auto">
          <a:xfrm>
            <a:off x="8493125" y="3344863"/>
            <a:ext cx="0" cy="1143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6">
            <a:extLst>
              <a:ext uri="{FF2B5EF4-FFF2-40B4-BE49-F238E27FC236}">
                <a16:creationId xmlns:a16="http://schemas.microsoft.com/office/drawing/2014/main" id="{36157608-BF1B-E866-DF62-C6F80F97D853}"/>
              </a:ext>
            </a:extLst>
          </p:cNvPr>
          <p:cNvSpPr>
            <a:spLocks noChangeShapeType="1"/>
          </p:cNvSpPr>
          <p:nvPr/>
        </p:nvSpPr>
        <p:spPr bwMode="auto">
          <a:xfrm>
            <a:off x="6667500" y="3344863"/>
            <a:ext cx="18288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7">
            <a:extLst>
              <a:ext uri="{FF2B5EF4-FFF2-40B4-BE49-F238E27FC236}">
                <a16:creationId xmlns:a16="http://schemas.microsoft.com/office/drawing/2014/main" id="{D38B74C3-0B49-7507-706A-C0E58C14518E}"/>
              </a:ext>
            </a:extLst>
          </p:cNvPr>
          <p:cNvSpPr>
            <a:spLocks noChangeShapeType="1"/>
          </p:cNvSpPr>
          <p:nvPr/>
        </p:nvSpPr>
        <p:spPr bwMode="auto">
          <a:xfrm>
            <a:off x="89503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8">
            <a:extLst>
              <a:ext uri="{FF2B5EF4-FFF2-40B4-BE49-F238E27FC236}">
                <a16:creationId xmlns:a16="http://schemas.microsoft.com/office/drawing/2014/main" id="{2AA5EBA9-EDC9-CD48-1749-858A742664D7}"/>
              </a:ext>
            </a:extLst>
          </p:cNvPr>
          <p:cNvSpPr>
            <a:spLocks noChangeShapeType="1"/>
          </p:cNvSpPr>
          <p:nvPr/>
        </p:nvSpPr>
        <p:spPr bwMode="auto">
          <a:xfrm>
            <a:off x="7578725"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9">
            <a:extLst>
              <a:ext uri="{FF2B5EF4-FFF2-40B4-BE49-F238E27FC236}">
                <a16:creationId xmlns:a16="http://schemas.microsoft.com/office/drawing/2014/main" id="{08369D9F-410F-CAB0-7347-F9F6A5B3BE4D}"/>
              </a:ext>
            </a:extLst>
          </p:cNvPr>
          <p:cNvSpPr>
            <a:spLocks noChangeShapeType="1"/>
          </p:cNvSpPr>
          <p:nvPr/>
        </p:nvSpPr>
        <p:spPr bwMode="auto">
          <a:xfrm>
            <a:off x="7566026" y="3725863"/>
            <a:ext cx="140176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0">
            <a:extLst>
              <a:ext uri="{FF2B5EF4-FFF2-40B4-BE49-F238E27FC236}">
                <a16:creationId xmlns:a16="http://schemas.microsoft.com/office/drawing/2014/main" id="{645B5290-7AFD-192B-BA4E-410B5AFE006F}"/>
              </a:ext>
            </a:extLst>
          </p:cNvPr>
          <p:cNvSpPr>
            <a:spLocks noChangeShapeType="1"/>
          </p:cNvSpPr>
          <p:nvPr/>
        </p:nvSpPr>
        <p:spPr bwMode="auto">
          <a:xfrm>
            <a:off x="8039100" y="2200275"/>
            <a:ext cx="0" cy="15255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71">
            <a:extLst>
              <a:ext uri="{FF2B5EF4-FFF2-40B4-BE49-F238E27FC236}">
                <a16:creationId xmlns:a16="http://schemas.microsoft.com/office/drawing/2014/main" id="{4F8F8AAF-387A-1CB3-F339-56CFFF7C8DFC}"/>
              </a:ext>
            </a:extLst>
          </p:cNvPr>
          <p:cNvSpPr>
            <a:spLocks noChangeShapeType="1"/>
          </p:cNvSpPr>
          <p:nvPr/>
        </p:nvSpPr>
        <p:spPr bwMode="auto">
          <a:xfrm>
            <a:off x="8496300" y="2200275"/>
            <a:ext cx="0" cy="355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2">
            <a:extLst>
              <a:ext uri="{FF2B5EF4-FFF2-40B4-BE49-F238E27FC236}">
                <a16:creationId xmlns:a16="http://schemas.microsoft.com/office/drawing/2014/main" id="{791A0BA5-0FF8-E20A-F6F9-B776AB8CDA80}"/>
              </a:ext>
            </a:extLst>
          </p:cNvPr>
          <p:cNvSpPr>
            <a:spLocks noChangeShapeType="1"/>
          </p:cNvSpPr>
          <p:nvPr/>
        </p:nvSpPr>
        <p:spPr bwMode="auto">
          <a:xfrm>
            <a:off x="8953500" y="2174875"/>
            <a:ext cx="0" cy="381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3">
            <a:extLst>
              <a:ext uri="{FF2B5EF4-FFF2-40B4-BE49-F238E27FC236}">
                <a16:creationId xmlns:a16="http://schemas.microsoft.com/office/drawing/2014/main" id="{8178E70F-624D-6F55-82DE-09E32C21E13D}"/>
              </a:ext>
            </a:extLst>
          </p:cNvPr>
          <p:cNvSpPr>
            <a:spLocks noChangeShapeType="1"/>
          </p:cNvSpPr>
          <p:nvPr/>
        </p:nvSpPr>
        <p:spPr bwMode="auto">
          <a:xfrm flipV="1">
            <a:off x="8496300" y="2555875"/>
            <a:ext cx="4572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74">
            <a:extLst>
              <a:ext uri="{FF2B5EF4-FFF2-40B4-BE49-F238E27FC236}">
                <a16:creationId xmlns:a16="http://schemas.microsoft.com/office/drawing/2014/main" id="{414D285A-C9C8-F268-5A56-495363787711}"/>
              </a:ext>
            </a:extLst>
          </p:cNvPr>
          <p:cNvSpPr>
            <a:spLocks noChangeShapeType="1"/>
          </p:cNvSpPr>
          <p:nvPr/>
        </p:nvSpPr>
        <p:spPr bwMode="auto">
          <a:xfrm>
            <a:off x="62071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75">
            <a:extLst>
              <a:ext uri="{FF2B5EF4-FFF2-40B4-BE49-F238E27FC236}">
                <a16:creationId xmlns:a16="http://schemas.microsoft.com/office/drawing/2014/main" id="{47A31F56-CA4A-1C3C-D196-D25DEA53125F}"/>
              </a:ext>
            </a:extLst>
          </p:cNvPr>
          <p:cNvSpPr>
            <a:spLocks noChangeShapeType="1"/>
          </p:cNvSpPr>
          <p:nvPr/>
        </p:nvSpPr>
        <p:spPr bwMode="auto">
          <a:xfrm>
            <a:off x="3916363"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76">
            <a:extLst>
              <a:ext uri="{FF2B5EF4-FFF2-40B4-BE49-F238E27FC236}">
                <a16:creationId xmlns:a16="http://schemas.microsoft.com/office/drawing/2014/main" id="{8F30E86B-4FFC-D6AC-819C-D72729F5145F}"/>
              </a:ext>
            </a:extLst>
          </p:cNvPr>
          <p:cNvSpPr>
            <a:spLocks noChangeShapeType="1"/>
          </p:cNvSpPr>
          <p:nvPr/>
        </p:nvSpPr>
        <p:spPr bwMode="auto">
          <a:xfrm>
            <a:off x="80359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77">
            <a:extLst>
              <a:ext uri="{FF2B5EF4-FFF2-40B4-BE49-F238E27FC236}">
                <a16:creationId xmlns:a16="http://schemas.microsoft.com/office/drawing/2014/main" id="{A1223E0C-6965-40E7-0DD2-68DDD9274A6D}"/>
              </a:ext>
            </a:extLst>
          </p:cNvPr>
          <p:cNvSpPr>
            <a:spLocks noChangeShapeType="1"/>
          </p:cNvSpPr>
          <p:nvPr/>
        </p:nvSpPr>
        <p:spPr bwMode="auto">
          <a:xfrm>
            <a:off x="7121525" y="4106863"/>
            <a:ext cx="0" cy="3810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78">
            <a:extLst>
              <a:ext uri="{FF2B5EF4-FFF2-40B4-BE49-F238E27FC236}">
                <a16:creationId xmlns:a16="http://schemas.microsoft.com/office/drawing/2014/main" id="{616A506E-02F4-EECB-3FDF-17876D0D2579}"/>
              </a:ext>
            </a:extLst>
          </p:cNvPr>
          <p:cNvSpPr>
            <a:spLocks noChangeShapeType="1"/>
          </p:cNvSpPr>
          <p:nvPr/>
        </p:nvSpPr>
        <p:spPr bwMode="auto">
          <a:xfrm>
            <a:off x="3905251" y="4114800"/>
            <a:ext cx="230822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79">
            <a:extLst>
              <a:ext uri="{FF2B5EF4-FFF2-40B4-BE49-F238E27FC236}">
                <a16:creationId xmlns:a16="http://schemas.microsoft.com/office/drawing/2014/main" id="{40F1D86F-6127-A025-011D-4653606BE7E1}"/>
              </a:ext>
            </a:extLst>
          </p:cNvPr>
          <p:cNvSpPr>
            <a:spLocks noChangeShapeType="1"/>
          </p:cNvSpPr>
          <p:nvPr/>
        </p:nvSpPr>
        <p:spPr bwMode="auto">
          <a:xfrm>
            <a:off x="7100889" y="4106863"/>
            <a:ext cx="941387"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80">
            <a:extLst>
              <a:ext uri="{FF2B5EF4-FFF2-40B4-BE49-F238E27FC236}">
                <a16:creationId xmlns:a16="http://schemas.microsoft.com/office/drawing/2014/main" id="{03AFC128-6EA2-6C64-1B6B-6B5AAAA0B27C}"/>
              </a:ext>
            </a:extLst>
          </p:cNvPr>
          <p:cNvSpPr>
            <a:spLocks noChangeShapeType="1"/>
          </p:cNvSpPr>
          <p:nvPr/>
        </p:nvSpPr>
        <p:spPr bwMode="auto">
          <a:xfrm>
            <a:off x="4373563"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81">
            <a:extLst>
              <a:ext uri="{FF2B5EF4-FFF2-40B4-BE49-F238E27FC236}">
                <a16:creationId xmlns:a16="http://schemas.microsoft.com/office/drawing/2014/main" id="{377151DD-AA0F-318C-971B-AAA654F6DF38}"/>
              </a:ext>
            </a:extLst>
          </p:cNvPr>
          <p:cNvSpPr>
            <a:spLocks noChangeShapeType="1"/>
          </p:cNvSpPr>
          <p:nvPr/>
        </p:nvSpPr>
        <p:spPr bwMode="auto">
          <a:xfrm>
            <a:off x="5291138" y="3725863"/>
            <a:ext cx="0" cy="7620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82">
            <a:extLst>
              <a:ext uri="{FF2B5EF4-FFF2-40B4-BE49-F238E27FC236}">
                <a16:creationId xmlns:a16="http://schemas.microsoft.com/office/drawing/2014/main" id="{D8DED227-A21D-5949-8E46-270B3F875974}"/>
              </a:ext>
            </a:extLst>
          </p:cNvPr>
          <p:cNvSpPr>
            <a:spLocks noChangeShapeType="1"/>
          </p:cNvSpPr>
          <p:nvPr/>
        </p:nvSpPr>
        <p:spPr bwMode="auto">
          <a:xfrm>
            <a:off x="4354514" y="3725863"/>
            <a:ext cx="96043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83">
            <a:extLst>
              <a:ext uri="{FF2B5EF4-FFF2-40B4-BE49-F238E27FC236}">
                <a16:creationId xmlns:a16="http://schemas.microsoft.com/office/drawing/2014/main" id="{B6432505-727C-4C6D-2D1A-E49DE05667C4}"/>
              </a:ext>
            </a:extLst>
          </p:cNvPr>
          <p:cNvSpPr>
            <a:spLocks noChangeShapeType="1"/>
          </p:cNvSpPr>
          <p:nvPr/>
        </p:nvSpPr>
        <p:spPr bwMode="auto">
          <a:xfrm>
            <a:off x="3922714" y="2555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2" name="Line 84">
            <a:extLst>
              <a:ext uri="{FF2B5EF4-FFF2-40B4-BE49-F238E27FC236}">
                <a16:creationId xmlns:a16="http://schemas.microsoft.com/office/drawing/2014/main" id="{F2B392C4-73A0-5550-5445-1F8661C5E9D3}"/>
              </a:ext>
            </a:extLst>
          </p:cNvPr>
          <p:cNvSpPr>
            <a:spLocks noChangeShapeType="1"/>
          </p:cNvSpPr>
          <p:nvPr/>
        </p:nvSpPr>
        <p:spPr bwMode="auto">
          <a:xfrm>
            <a:off x="3922714" y="2936875"/>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 name="Line 85">
            <a:extLst>
              <a:ext uri="{FF2B5EF4-FFF2-40B4-BE49-F238E27FC236}">
                <a16:creationId xmlns:a16="http://schemas.microsoft.com/office/drawing/2014/main" id="{31F34F89-4BE9-A30A-15BF-D0AC25C7CD2C}"/>
              </a:ext>
            </a:extLst>
          </p:cNvPr>
          <p:cNvSpPr>
            <a:spLocks noChangeShapeType="1"/>
          </p:cNvSpPr>
          <p:nvPr/>
        </p:nvSpPr>
        <p:spPr bwMode="auto">
          <a:xfrm>
            <a:off x="3922714" y="3352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 name="Line 86">
            <a:extLst>
              <a:ext uri="{FF2B5EF4-FFF2-40B4-BE49-F238E27FC236}">
                <a16:creationId xmlns:a16="http://schemas.microsoft.com/office/drawing/2014/main" id="{557F4DD6-8801-28E7-5481-333DAF9DE25A}"/>
              </a:ext>
            </a:extLst>
          </p:cNvPr>
          <p:cNvSpPr>
            <a:spLocks noChangeShapeType="1"/>
          </p:cNvSpPr>
          <p:nvPr/>
        </p:nvSpPr>
        <p:spPr bwMode="auto">
          <a:xfrm>
            <a:off x="3922714" y="3733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5" name="Line 87">
            <a:extLst>
              <a:ext uri="{FF2B5EF4-FFF2-40B4-BE49-F238E27FC236}">
                <a16:creationId xmlns:a16="http://schemas.microsoft.com/office/drawing/2014/main" id="{7B722679-FC82-0E76-167A-E9EACD4CE485}"/>
              </a:ext>
            </a:extLst>
          </p:cNvPr>
          <p:cNvSpPr>
            <a:spLocks noChangeShapeType="1"/>
          </p:cNvSpPr>
          <p:nvPr/>
        </p:nvSpPr>
        <p:spPr bwMode="auto">
          <a:xfrm>
            <a:off x="3922714" y="4114800"/>
            <a:ext cx="5030787" cy="0"/>
          </a:xfrm>
          <a:prstGeom prst="line">
            <a:avLst/>
          </a:prstGeom>
          <a:noFill/>
          <a:ln w="635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6" name="Text Box 88">
            <a:extLst>
              <a:ext uri="{FF2B5EF4-FFF2-40B4-BE49-F238E27FC236}">
                <a16:creationId xmlns:a16="http://schemas.microsoft.com/office/drawing/2014/main" id="{B8A207F2-FD40-CAD2-E9AD-E0A93A690AB8}"/>
              </a:ext>
            </a:extLst>
          </p:cNvPr>
          <p:cNvSpPr txBox="1">
            <a:spLocks noChangeArrowheads="1"/>
          </p:cNvSpPr>
          <p:nvPr/>
        </p:nvSpPr>
        <p:spPr bwMode="auto">
          <a:xfrm>
            <a:off x="3452814" y="2389188"/>
            <a:ext cx="323747"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1</a:t>
            </a:r>
            <a:endParaRPr lang="en-US" altLang="zh-CN">
              <a:ea typeface="ＭＳ Ｐゴシック" panose="020B0600070205080204" pitchFamily="34" charset="-128"/>
            </a:endParaRPr>
          </a:p>
        </p:txBody>
      </p:sp>
      <p:sp>
        <p:nvSpPr>
          <p:cNvPr id="67" name="Text Box 89">
            <a:extLst>
              <a:ext uri="{FF2B5EF4-FFF2-40B4-BE49-F238E27FC236}">
                <a16:creationId xmlns:a16="http://schemas.microsoft.com/office/drawing/2014/main" id="{9838232D-94A3-E634-6A0D-E65DE2339CAF}"/>
              </a:ext>
            </a:extLst>
          </p:cNvPr>
          <p:cNvSpPr txBox="1">
            <a:spLocks noChangeArrowheads="1"/>
          </p:cNvSpPr>
          <p:nvPr/>
        </p:nvSpPr>
        <p:spPr bwMode="auto">
          <a:xfrm>
            <a:off x="3176588" y="2735263"/>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2</a:t>
            </a:r>
            <a:endParaRPr lang="en-US" altLang="zh-CN">
              <a:ea typeface="ＭＳ Ｐゴシック" panose="020B0600070205080204" pitchFamily="34" charset="-128"/>
            </a:endParaRPr>
          </a:p>
        </p:txBody>
      </p:sp>
      <p:sp>
        <p:nvSpPr>
          <p:cNvPr id="68" name="Text Box 90">
            <a:extLst>
              <a:ext uri="{FF2B5EF4-FFF2-40B4-BE49-F238E27FC236}">
                <a16:creationId xmlns:a16="http://schemas.microsoft.com/office/drawing/2014/main" id="{7A774717-BD1F-E337-3764-1CD926DBE5A4}"/>
              </a:ext>
            </a:extLst>
          </p:cNvPr>
          <p:cNvSpPr txBox="1">
            <a:spLocks noChangeArrowheads="1"/>
          </p:cNvSpPr>
          <p:nvPr/>
        </p:nvSpPr>
        <p:spPr bwMode="auto">
          <a:xfrm>
            <a:off x="3176588" y="3114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3</a:t>
            </a:r>
            <a:endParaRPr lang="en-US" altLang="zh-CN">
              <a:ea typeface="ＭＳ Ｐゴシック" panose="020B0600070205080204" pitchFamily="34" charset="-128"/>
            </a:endParaRPr>
          </a:p>
        </p:txBody>
      </p:sp>
      <p:sp>
        <p:nvSpPr>
          <p:cNvPr id="69" name="Text Box 91">
            <a:extLst>
              <a:ext uri="{FF2B5EF4-FFF2-40B4-BE49-F238E27FC236}">
                <a16:creationId xmlns:a16="http://schemas.microsoft.com/office/drawing/2014/main" id="{4CD72548-D81E-4187-CBA0-639B12F52C90}"/>
              </a:ext>
            </a:extLst>
          </p:cNvPr>
          <p:cNvSpPr txBox="1">
            <a:spLocks noChangeArrowheads="1"/>
          </p:cNvSpPr>
          <p:nvPr/>
        </p:nvSpPr>
        <p:spPr bwMode="auto">
          <a:xfrm>
            <a:off x="3176588" y="3495675"/>
            <a:ext cx="644348"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     4</a:t>
            </a:r>
            <a:endParaRPr lang="en-US" altLang="zh-CN">
              <a:ea typeface="ＭＳ Ｐゴシック" panose="020B0600070205080204" pitchFamily="34" charset="-128"/>
            </a:endParaRPr>
          </a:p>
        </p:txBody>
      </p:sp>
      <p:sp>
        <p:nvSpPr>
          <p:cNvPr id="70" name="Text Box 92">
            <a:extLst>
              <a:ext uri="{FF2B5EF4-FFF2-40B4-BE49-F238E27FC236}">
                <a16:creationId xmlns:a16="http://schemas.microsoft.com/office/drawing/2014/main" id="{7C91C950-9D2A-BB65-C902-922BB489668E}"/>
              </a:ext>
            </a:extLst>
          </p:cNvPr>
          <p:cNvSpPr txBox="1">
            <a:spLocks noChangeArrowheads="1"/>
          </p:cNvSpPr>
          <p:nvPr/>
        </p:nvSpPr>
        <p:spPr bwMode="auto">
          <a:xfrm>
            <a:off x="2220914" y="3916363"/>
            <a:ext cx="1676681"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solidFill>
                  <a:schemeClr val="bg2"/>
                </a:solidFill>
                <a:ea typeface="ＭＳ Ｐゴシック" panose="020B0600070205080204" pitchFamily="34" charset="-128"/>
              </a:rPr>
              <a:t> </a:t>
            </a:r>
            <a:r>
              <a:rPr lang="de-DE" altLang="en-US" i="1">
                <a:solidFill>
                  <a:srgbClr val="000000"/>
                </a:solidFill>
                <a:ea typeface="ＭＳ Ｐゴシック" panose="020B0600070205080204" pitchFamily="34" charset="-128"/>
              </a:rPr>
              <a:t>curr_track</a:t>
            </a:r>
            <a:r>
              <a:rPr lang="de-DE" altLang="en-US">
                <a:ea typeface="ＭＳ Ｐゴシック" panose="020B0600070205080204" pitchFamily="34" charset="-128"/>
              </a:rPr>
              <a:t> = 5</a:t>
            </a:r>
            <a:endParaRPr lang="en-US" altLang="zh-CN">
              <a:ea typeface="ＭＳ Ｐゴシック" panose="020B0600070205080204" pitchFamily="34" charset="-128"/>
            </a:endParaRPr>
          </a:p>
        </p:txBody>
      </p:sp>
      <p:sp>
        <p:nvSpPr>
          <p:cNvPr id="71" name="Text Box 94">
            <a:extLst>
              <a:ext uri="{FF2B5EF4-FFF2-40B4-BE49-F238E27FC236}">
                <a16:creationId xmlns:a16="http://schemas.microsoft.com/office/drawing/2014/main" id="{A3659963-1E02-C532-BA2C-7498F36AE80F}"/>
              </a:ext>
            </a:extLst>
          </p:cNvPr>
          <p:cNvSpPr txBox="1">
            <a:spLocks noChangeArrowheads="1"/>
          </p:cNvSpPr>
          <p:nvPr/>
        </p:nvSpPr>
        <p:spPr bwMode="auto">
          <a:xfrm>
            <a:off x="2374901" y="5564189"/>
            <a:ext cx="1599733" cy="365133"/>
          </a:xfrm>
          <a:prstGeom prst="rect">
            <a:avLst/>
          </a:prstGeom>
          <a:solidFill>
            <a:srgbClr val="EDD1D1"/>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87281" tIns="43641" rIns="87281" bIns="43641">
            <a:spAutoFit/>
          </a:bodyPr>
          <a:lstStyle>
            <a:lvl1pPr defTabSz="871538">
              <a:spcBef>
                <a:spcPct val="0"/>
              </a:spcBef>
              <a:defRPr>
                <a:solidFill>
                  <a:schemeClr val="tx1"/>
                </a:solidFill>
                <a:latin typeface="Arial" panose="020B0604020202020204" pitchFamily="34" charset="0"/>
              </a:defRPr>
            </a:lvl1pPr>
            <a:lvl2pPr marL="742950" indent="-285750" defTabSz="871538">
              <a:spcBef>
                <a:spcPct val="0"/>
              </a:spcBef>
              <a:defRPr>
                <a:solidFill>
                  <a:schemeClr val="tx1"/>
                </a:solidFill>
                <a:latin typeface="Arial" panose="020B0604020202020204" pitchFamily="34" charset="0"/>
              </a:defRPr>
            </a:lvl2pPr>
            <a:lvl3pPr marL="1143000" indent="-228600" defTabSz="871538">
              <a:spcBef>
                <a:spcPct val="0"/>
              </a:spcBef>
              <a:defRPr>
                <a:solidFill>
                  <a:schemeClr val="tx1"/>
                </a:solidFill>
                <a:latin typeface="Arial" panose="020B0604020202020204" pitchFamily="34" charset="0"/>
              </a:defRPr>
            </a:lvl3pPr>
            <a:lvl4pPr marL="1600200" indent="-228600" defTabSz="871538">
              <a:spcBef>
                <a:spcPct val="0"/>
              </a:spcBef>
              <a:defRPr>
                <a:solidFill>
                  <a:schemeClr val="tx1"/>
                </a:solidFill>
                <a:latin typeface="Arial" panose="020B0604020202020204" pitchFamily="34" charset="0"/>
              </a:defRPr>
            </a:lvl4pPr>
            <a:lvl5pPr marL="2057400" indent="-228600" defTabSz="871538">
              <a:spcBef>
                <a:spcPct val="0"/>
              </a:spcBef>
              <a:defRPr>
                <a:solidFill>
                  <a:schemeClr val="tx1"/>
                </a:solidFill>
                <a:latin typeface="Arial" panose="020B0604020202020204" pitchFamily="34" charset="0"/>
              </a:defRPr>
            </a:lvl5pPr>
            <a:lvl6pPr marL="2514600" indent="-228600" defTabSz="871538" fontAlgn="base">
              <a:spcBef>
                <a:spcPct val="0"/>
              </a:spcBef>
              <a:spcAft>
                <a:spcPct val="0"/>
              </a:spcAft>
              <a:defRPr>
                <a:solidFill>
                  <a:schemeClr val="tx1"/>
                </a:solidFill>
                <a:latin typeface="Arial" panose="020B0604020202020204" pitchFamily="34" charset="0"/>
              </a:defRPr>
            </a:lvl6pPr>
            <a:lvl7pPr marL="2971800" indent="-228600" defTabSz="871538" fontAlgn="base">
              <a:spcBef>
                <a:spcPct val="0"/>
              </a:spcBef>
              <a:spcAft>
                <a:spcPct val="0"/>
              </a:spcAft>
              <a:defRPr>
                <a:solidFill>
                  <a:schemeClr val="tx1"/>
                </a:solidFill>
                <a:latin typeface="Arial" panose="020B0604020202020204" pitchFamily="34" charset="0"/>
              </a:defRPr>
            </a:lvl7pPr>
            <a:lvl8pPr marL="3429000" indent="-228600" defTabSz="871538" fontAlgn="base">
              <a:spcBef>
                <a:spcPct val="0"/>
              </a:spcBef>
              <a:spcAft>
                <a:spcPct val="0"/>
              </a:spcAft>
              <a:defRPr>
                <a:solidFill>
                  <a:schemeClr val="tx1"/>
                </a:solidFill>
                <a:latin typeface="Arial" panose="020B0604020202020204" pitchFamily="34" charset="0"/>
              </a:defRPr>
            </a:lvl8pPr>
            <a:lvl9pPr marL="3886200" indent="-228600"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ea typeface="ＭＳ Ｐゴシック" panose="020B0600070205080204" pitchFamily="34" charset="-128"/>
              </a:rPr>
              <a:t>Routing result</a:t>
            </a:r>
            <a:endParaRPr lang="en-US" altLang="zh-CN">
              <a:ea typeface="ＭＳ Ｐゴシック" panose="020B0600070205080204" pitchFamily="34" charset="-128"/>
            </a:endParaRPr>
          </a:p>
        </p:txBody>
      </p:sp>
      <p:grpSp>
        <p:nvGrpSpPr>
          <p:cNvPr id="72" name="Group 121">
            <a:extLst>
              <a:ext uri="{FF2B5EF4-FFF2-40B4-BE49-F238E27FC236}">
                <a16:creationId xmlns:a16="http://schemas.microsoft.com/office/drawing/2014/main" id="{63C83E76-4CF1-55B1-5FB2-24D689D6307B}"/>
              </a:ext>
            </a:extLst>
          </p:cNvPr>
          <p:cNvGrpSpPr>
            <a:grpSpLocks/>
          </p:cNvGrpSpPr>
          <p:nvPr/>
        </p:nvGrpSpPr>
        <p:grpSpPr bwMode="auto">
          <a:xfrm>
            <a:off x="3924300" y="2224088"/>
            <a:ext cx="5030788" cy="0"/>
            <a:chOff x="459" y="725"/>
            <a:chExt cx="2993" cy="0"/>
          </a:xfrm>
        </p:grpSpPr>
        <p:sp>
          <p:nvSpPr>
            <p:cNvPr id="73" name="Line 122">
              <a:extLst>
                <a:ext uri="{FF2B5EF4-FFF2-40B4-BE49-F238E27FC236}">
                  <a16:creationId xmlns:a16="http://schemas.microsoft.com/office/drawing/2014/main" id="{F7DC623F-19D7-7ED6-DE1C-87EB12BF99EE}"/>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4" name="Line 123">
              <a:extLst>
                <a:ext uri="{FF2B5EF4-FFF2-40B4-BE49-F238E27FC236}">
                  <a16:creationId xmlns:a16="http://schemas.microsoft.com/office/drawing/2014/main" id="{A39CB809-24FD-77DC-95B2-DF4BFDBAAB51}"/>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5" name="Line 124">
              <a:extLst>
                <a:ext uri="{FF2B5EF4-FFF2-40B4-BE49-F238E27FC236}">
                  <a16:creationId xmlns:a16="http://schemas.microsoft.com/office/drawing/2014/main" id="{54765D44-CBDA-BFB0-DB6C-5B1A018AE4D5}"/>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6" name="Line 125">
              <a:extLst>
                <a:ext uri="{FF2B5EF4-FFF2-40B4-BE49-F238E27FC236}">
                  <a16:creationId xmlns:a16="http://schemas.microsoft.com/office/drawing/2014/main" id="{D9DBA371-6990-39E0-ABB7-B0CB2D23E176}"/>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7" name="Line 126">
              <a:extLst>
                <a:ext uri="{FF2B5EF4-FFF2-40B4-BE49-F238E27FC236}">
                  <a16:creationId xmlns:a16="http://schemas.microsoft.com/office/drawing/2014/main" id="{413FF10F-3AD9-2FB7-EC83-846E54F3274B}"/>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8" name="Line 127">
              <a:extLst>
                <a:ext uri="{FF2B5EF4-FFF2-40B4-BE49-F238E27FC236}">
                  <a16:creationId xmlns:a16="http://schemas.microsoft.com/office/drawing/2014/main" id="{D5DC76A4-8B19-DE07-118C-C6DEFEDEBFF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79" name="Line 128">
              <a:extLst>
                <a:ext uri="{FF2B5EF4-FFF2-40B4-BE49-F238E27FC236}">
                  <a16:creationId xmlns:a16="http://schemas.microsoft.com/office/drawing/2014/main" id="{66E8B2E1-978A-7A5E-5D06-79D1953A6FEC}"/>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0" name="Line 129">
              <a:extLst>
                <a:ext uri="{FF2B5EF4-FFF2-40B4-BE49-F238E27FC236}">
                  <a16:creationId xmlns:a16="http://schemas.microsoft.com/office/drawing/2014/main" id="{9270D73D-2F2F-F2E1-2A91-918D61C66C23}"/>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1" name="Line 130">
              <a:extLst>
                <a:ext uri="{FF2B5EF4-FFF2-40B4-BE49-F238E27FC236}">
                  <a16:creationId xmlns:a16="http://schemas.microsoft.com/office/drawing/2014/main" id="{BCC09A50-9FA2-69B1-E5A7-147530A5A0D6}"/>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2" name="Line 131">
              <a:extLst>
                <a:ext uri="{FF2B5EF4-FFF2-40B4-BE49-F238E27FC236}">
                  <a16:creationId xmlns:a16="http://schemas.microsoft.com/office/drawing/2014/main" id="{4CC1CC8D-2097-0493-AB22-4F4654D38592}"/>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sp>
          <p:nvSpPr>
            <p:cNvPr id="83" name="Line 132">
              <a:extLst>
                <a:ext uri="{FF2B5EF4-FFF2-40B4-BE49-F238E27FC236}">
                  <a16:creationId xmlns:a16="http://schemas.microsoft.com/office/drawing/2014/main" id="{B1DE2305-2BEE-FFAC-C2A6-23212285BE2E}"/>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a:lstStyle/>
            <a:p>
              <a:endParaRPr lang="en-US"/>
            </a:p>
          </p:txBody>
        </p:sp>
      </p:grpSp>
      <p:sp>
        <p:nvSpPr>
          <p:cNvPr id="84" name="Text Box 133">
            <a:extLst>
              <a:ext uri="{FF2B5EF4-FFF2-40B4-BE49-F238E27FC236}">
                <a16:creationId xmlns:a16="http://schemas.microsoft.com/office/drawing/2014/main" id="{72B08189-D64F-4A21-B79E-C75BA63467EC}"/>
              </a:ext>
            </a:extLst>
          </p:cNvPr>
          <p:cNvSpPr txBox="1">
            <a:spLocks noChangeArrowheads="1"/>
          </p:cNvSpPr>
          <p:nvPr/>
        </p:nvSpPr>
        <p:spPr bwMode="auto">
          <a:xfrm>
            <a:off x="37703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85" name="Text Box 134">
            <a:extLst>
              <a:ext uri="{FF2B5EF4-FFF2-40B4-BE49-F238E27FC236}">
                <a16:creationId xmlns:a16="http://schemas.microsoft.com/office/drawing/2014/main" id="{90CD2898-470E-E54E-F95D-750366F9E70D}"/>
              </a:ext>
            </a:extLst>
          </p:cNvPr>
          <p:cNvSpPr txBox="1">
            <a:spLocks noChangeArrowheads="1"/>
          </p:cNvSpPr>
          <p:nvPr/>
        </p:nvSpPr>
        <p:spPr bwMode="auto">
          <a:xfrm>
            <a:off x="4227513"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6" name="Text Box 135">
            <a:extLst>
              <a:ext uri="{FF2B5EF4-FFF2-40B4-BE49-F238E27FC236}">
                <a16:creationId xmlns:a16="http://schemas.microsoft.com/office/drawing/2014/main" id="{DBC8A982-2F3F-2C55-00C3-FF242D854E88}"/>
              </a:ext>
            </a:extLst>
          </p:cNvPr>
          <p:cNvSpPr txBox="1">
            <a:spLocks noChangeArrowheads="1"/>
          </p:cNvSpPr>
          <p:nvPr/>
        </p:nvSpPr>
        <p:spPr bwMode="auto">
          <a:xfrm>
            <a:off x="4687888"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87" name="Text Box 136">
            <a:extLst>
              <a:ext uri="{FF2B5EF4-FFF2-40B4-BE49-F238E27FC236}">
                <a16:creationId xmlns:a16="http://schemas.microsoft.com/office/drawing/2014/main" id="{B0307854-22F6-ED6B-67E4-2BDDAA72B204}"/>
              </a:ext>
            </a:extLst>
          </p:cNvPr>
          <p:cNvSpPr txBox="1">
            <a:spLocks noChangeArrowheads="1"/>
          </p:cNvSpPr>
          <p:nvPr/>
        </p:nvSpPr>
        <p:spPr bwMode="auto">
          <a:xfrm>
            <a:off x="51085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E</a:t>
            </a:r>
          </a:p>
        </p:txBody>
      </p:sp>
      <p:sp>
        <p:nvSpPr>
          <p:cNvPr id="88" name="Text Box 137">
            <a:extLst>
              <a:ext uri="{FF2B5EF4-FFF2-40B4-BE49-F238E27FC236}">
                <a16:creationId xmlns:a16="http://schemas.microsoft.com/office/drawing/2014/main" id="{2159C60B-D0C8-A833-CF3A-798C5B4F0CA0}"/>
              </a:ext>
            </a:extLst>
          </p:cNvPr>
          <p:cNvSpPr txBox="1">
            <a:spLocks noChangeArrowheads="1"/>
          </p:cNvSpPr>
          <p:nvPr/>
        </p:nvSpPr>
        <p:spPr bwMode="auto">
          <a:xfrm>
            <a:off x="5603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A</a:t>
            </a:r>
          </a:p>
        </p:txBody>
      </p:sp>
      <p:sp>
        <p:nvSpPr>
          <p:cNvPr id="89" name="Text Box 138">
            <a:extLst>
              <a:ext uri="{FF2B5EF4-FFF2-40B4-BE49-F238E27FC236}">
                <a16:creationId xmlns:a16="http://schemas.microsoft.com/office/drawing/2014/main" id="{BC370508-6279-EE41-ED19-B26C359D1152}"/>
              </a:ext>
            </a:extLst>
          </p:cNvPr>
          <p:cNvSpPr txBox="1">
            <a:spLocks noChangeArrowheads="1"/>
          </p:cNvSpPr>
          <p:nvPr/>
        </p:nvSpPr>
        <p:spPr bwMode="auto">
          <a:xfrm>
            <a:off x="65182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G</a:t>
            </a:r>
          </a:p>
        </p:txBody>
      </p:sp>
      <p:sp>
        <p:nvSpPr>
          <p:cNvPr id="90" name="Text Box 139">
            <a:extLst>
              <a:ext uri="{FF2B5EF4-FFF2-40B4-BE49-F238E27FC236}">
                <a16:creationId xmlns:a16="http://schemas.microsoft.com/office/drawing/2014/main" id="{5982D155-7591-B58B-B845-DE637B9A9CD5}"/>
              </a:ext>
            </a:extLst>
          </p:cNvPr>
          <p:cNvSpPr txBox="1">
            <a:spLocks noChangeArrowheads="1"/>
          </p:cNvSpPr>
          <p:nvPr/>
        </p:nvSpPr>
        <p:spPr bwMode="auto">
          <a:xfrm>
            <a:off x="60610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F</a:t>
            </a:r>
          </a:p>
        </p:txBody>
      </p:sp>
      <p:sp>
        <p:nvSpPr>
          <p:cNvPr id="91" name="Text Box 140">
            <a:extLst>
              <a:ext uri="{FF2B5EF4-FFF2-40B4-BE49-F238E27FC236}">
                <a16:creationId xmlns:a16="http://schemas.microsoft.com/office/drawing/2014/main" id="{B0674C04-058E-DBF0-95D1-19A11306C28A}"/>
              </a:ext>
            </a:extLst>
          </p:cNvPr>
          <p:cNvSpPr txBox="1">
            <a:spLocks noChangeArrowheads="1"/>
          </p:cNvSpPr>
          <p:nvPr/>
        </p:nvSpPr>
        <p:spPr bwMode="auto">
          <a:xfrm>
            <a:off x="69754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ea typeface="ＭＳ Ｐゴシック" panose="020B0600070205080204" pitchFamily="34" charset="-128"/>
              </a:rPr>
              <a:t>0</a:t>
            </a:r>
          </a:p>
        </p:txBody>
      </p:sp>
      <p:sp>
        <p:nvSpPr>
          <p:cNvPr id="92" name="Text Box 141">
            <a:extLst>
              <a:ext uri="{FF2B5EF4-FFF2-40B4-BE49-F238E27FC236}">
                <a16:creationId xmlns:a16="http://schemas.microsoft.com/office/drawing/2014/main" id="{BFA0ECDD-8916-DD90-DE3B-1795A79AE377}"/>
              </a:ext>
            </a:extLst>
          </p:cNvPr>
          <p:cNvSpPr txBox="1">
            <a:spLocks noChangeArrowheads="1"/>
          </p:cNvSpPr>
          <p:nvPr/>
        </p:nvSpPr>
        <p:spPr bwMode="auto">
          <a:xfrm>
            <a:off x="74326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D</a:t>
            </a:r>
          </a:p>
        </p:txBody>
      </p:sp>
      <p:sp>
        <p:nvSpPr>
          <p:cNvPr id="93" name="Text Box 142">
            <a:extLst>
              <a:ext uri="{FF2B5EF4-FFF2-40B4-BE49-F238E27FC236}">
                <a16:creationId xmlns:a16="http://schemas.microsoft.com/office/drawing/2014/main" id="{7E985869-E0B0-2A0D-B8A6-330B5554D2D9}"/>
              </a:ext>
            </a:extLst>
          </p:cNvPr>
          <p:cNvSpPr txBox="1">
            <a:spLocks noChangeArrowheads="1"/>
          </p:cNvSpPr>
          <p:nvPr/>
        </p:nvSpPr>
        <p:spPr bwMode="auto">
          <a:xfrm>
            <a:off x="7889875" y="1844675"/>
            <a:ext cx="3810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I</a:t>
            </a:r>
          </a:p>
        </p:txBody>
      </p:sp>
      <p:sp>
        <p:nvSpPr>
          <p:cNvPr id="94" name="Text Box 143">
            <a:extLst>
              <a:ext uri="{FF2B5EF4-FFF2-40B4-BE49-F238E27FC236}">
                <a16:creationId xmlns:a16="http://schemas.microsoft.com/office/drawing/2014/main" id="{107FCB17-6B5F-20AA-9EE3-0B4C8FA81CCB}"/>
              </a:ext>
            </a:extLst>
          </p:cNvPr>
          <p:cNvSpPr txBox="1">
            <a:spLocks noChangeArrowheads="1"/>
          </p:cNvSpPr>
          <p:nvPr/>
        </p:nvSpPr>
        <p:spPr bwMode="auto">
          <a:xfrm>
            <a:off x="82692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
        <p:nvSpPr>
          <p:cNvPr id="95" name="Text Box 144">
            <a:extLst>
              <a:ext uri="{FF2B5EF4-FFF2-40B4-BE49-F238E27FC236}">
                <a16:creationId xmlns:a16="http://schemas.microsoft.com/office/drawing/2014/main" id="{B9D49248-7216-43F9-4606-CC5B3AB1E54B}"/>
              </a:ext>
            </a:extLst>
          </p:cNvPr>
          <p:cNvSpPr txBox="1">
            <a:spLocks noChangeArrowheads="1"/>
          </p:cNvSpPr>
          <p:nvPr/>
        </p:nvSpPr>
        <p:spPr bwMode="auto">
          <a:xfrm>
            <a:off x="8764588" y="1844675"/>
            <a:ext cx="571500" cy="37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742950" indent="-285750" defTabSz="968375">
              <a:spcBef>
                <a:spcPct val="0"/>
              </a:spcBef>
              <a:defRPr>
                <a:solidFill>
                  <a:schemeClr val="tx1"/>
                </a:solidFill>
                <a:latin typeface="Arial" panose="020B0604020202020204" pitchFamily="34" charset="0"/>
              </a:defRPr>
            </a:lvl2pPr>
            <a:lvl3pPr marL="1143000" indent="-228600" defTabSz="968375">
              <a:spcBef>
                <a:spcPct val="0"/>
              </a:spcBef>
              <a:defRPr>
                <a:solidFill>
                  <a:schemeClr val="tx1"/>
                </a:solidFill>
                <a:latin typeface="Arial" panose="020B0604020202020204" pitchFamily="34" charset="0"/>
              </a:defRPr>
            </a:lvl3pPr>
            <a:lvl4pPr marL="1600200" indent="-228600" defTabSz="968375">
              <a:spcBef>
                <a:spcPct val="0"/>
              </a:spcBef>
              <a:defRPr>
                <a:solidFill>
                  <a:schemeClr val="tx1"/>
                </a:solidFill>
                <a:latin typeface="Arial" panose="020B0604020202020204" pitchFamily="34" charset="0"/>
              </a:defRPr>
            </a:lvl4pPr>
            <a:lvl5pPr marL="2057400" indent="-228600" defTabSz="968375">
              <a:spcBef>
                <a:spcPct val="0"/>
              </a:spcBef>
              <a:defRPr>
                <a:solidFill>
                  <a:schemeClr val="tx1"/>
                </a:solidFill>
                <a:latin typeface="Arial" panose="020B0604020202020204" pitchFamily="34" charset="0"/>
              </a:defRPr>
            </a:lvl5pPr>
            <a:lvl6pPr marL="2514600" indent="-228600" defTabSz="968375" fontAlgn="base">
              <a:spcBef>
                <a:spcPct val="0"/>
              </a:spcBef>
              <a:spcAft>
                <a:spcPct val="0"/>
              </a:spcAft>
              <a:defRPr>
                <a:solidFill>
                  <a:schemeClr val="tx1"/>
                </a:solidFill>
                <a:latin typeface="Arial" panose="020B0604020202020204" pitchFamily="34" charset="0"/>
              </a:defRPr>
            </a:lvl6pPr>
            <a:lvl7pPr marL="2971800" indent="-228600" defTabSz="968375" fontAlgn="base">
              <a:spcBef>
                <a:spcPct val="0"/>
              </a:spcBef>
              <a:spcAft>
                <a:spcPct val="0"/>
              </a:spcAft>
              <a:defRPr>
                <a:solidFill>
                  <a:schemeClr val="tx1"/>
                </a:solidFill>
                <a:latin typeface="Arial" panose="020B0604020202020204" pitchFamily="34" charset="0"/>
              </a:defRPr>
            </a:lvl7pPr>
            <a:lvl8pPr marL="3429000" indent="-228600" defTabSz="968375" fontAlgn="base">
              <a:spcBef>
                <a:spcPct val="0"/>
              </a:spcBef>
              <a:spcAft>
                <a:spcPct val="0"/>
              </a:spcAft>
              <a:defRPr>
                <a:solidFill>
                  <a:schemeClr val="tx1"/>
                </a:solidFill>
                <a:latin typeface="Arial" panose="020B0604020202020204" pitchFamily="34" charset="0"/>
              </a:defRPr>
            </a:lvl8pPr>
            <a:lvl9pPr marL="3886200" indent="-22860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ea typeface="ＭＳ Ｐゴシック" panose="020B0600070205080204" pitchFamily="34" charset="-128"/>
              </a:rPr>
              <a:t>J</a:t>
            </a:r>
          </a:p>
        </p:txBody>
      </p:sp>
    </p:spTree>
    <p:extLst>
      <p:ext uri="{BB962C8B-B14F-4D97-AF65-F5344CB8AC3E}">
        <p14:creationId xmlns:p14="http://schemas.microsoft.com/office/powerpoint/2010/main" val="266720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dissolve">
                                      <p:cBhvr>
                                        <p:cTn id="13" dur="500"/>
                                        <p:tgtEl>
                                          <p:spTgt spid="57"/>
                                        </p:tgtEl>
                                      </p:cBhvr>
                                    </p:animEffect>
                                  </p:childTnLst>
                                </p:cTn>
                              </p:par>
                              <p:par>
                                <p:cTn id="14" presetID="9"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par>
                                <p:cTn id="17" presetID="9"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dissolve">
                                      <p:cBhvr>
                                        <p:cTn id="19" dur="500"/>
                                        <p:tgtEl>
                                          <p:spTgt spid="53"/>
                                        </p:tgtEl>
                                      </p:cBhvr>
                                    </p:animEffect>
                                  </p:childTnLst>
                                </p:cTn>
                              </p:par>
                              <p:par>
                                <p:cTn id="20" presetID="9"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A6F7-10CB-F5DB-ABA9-C9310F65C374}"/>
              </a:ext>
            </a:extLst>
          </p:cNvPr>
          <p:cNvSpPr>
            <a:spLocks noGrp="1"/>
          </p:cNvSpPr>
          <p:nvPr>
            <p:ph type="title"/>
          </p:nvPr>
        </p:nvSpPr>
        <p:spPr/>
        <p:txBody>
          <a:bodyPr>
            <a:normAutofit/>
          </a:bodyPr>
          <a:lstStyle/>
          <a:p>
            <a:r>
              <a:rPr lang="en-US" dirty="0"/>
              <a:t>Recap: Global and Detailed Routing</a:t>
            </a:r>
          </a:p>
        </p:txBody>
      </p:sp>
      <p:sp>
        <p:nvSpPr>
          <p:cNvPr id="3" name="Rectangle 79">
            <a:extLst>
              <a:ext uri="{FF2B5EF4-FFF2-40B4-BE49-F238E27FC236}">
                <a16:creationId xmlns:a16="http://schemas.microsoft.com/office/drawing/2014/main" id="{A9EA6201-D02C-F9C4-72C7-4E470BA791C8}"/>
              </a:ext>
            </a:extLst>
          </p:cNvPr>
          <p:cNvSpPr>
            <a:spLocks noChangeArrowheads="1"/>
          </p:cNvSpPr>
          <p:nvPr/>
        </p:nvSpPr>
        <p:spPr bwMode="auto">
          <a:xfrm>
            <a:off x="2325915" y="2132013"/>
            <a:ext cx="3182938" cy="2947987"/>
          </a:xfrm>
          <a:prstGeom prst="rect">
            <a:avLst/>
          </a:prstGeom>
          <a:solidFill>
            <a:srgbClr val="EAEAEA"/>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80">
            <a:extLst>
              <a:ext uri="{FF2B5EF4-FFF2-40B4-BE49-F238E27FC236}">
                <a16:creationId xmlns:a16="http://schemas.microsoft.com/office/drawing/2014/main" id="{59B42190-143D-9599-10FF-002074C15B49}"/>
              </a:ext>
            </a:extLst>
          </p:cNvPr>
          <p:cNvSpPr>
            <a:spLocks noChangeArrowheads="1"/>
          </p:cNvSpPr>
          <p:nvPr/>
        </p:nvSpPr>
        <p:spPr bwMode="auto">
          <a:xfrm rot="16200000">
            <a:off x="4236472" y="3937794"/>
            <a:ext cx="595312" cy="108585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81">
            <a:extLst>
              <a:ext uri="{FF2B5EF4-FFF2-40B4-BE49-F238E27FC236}">
                <a16:creationId xmlns:a16="http://schemas.microsoft.com/office/drawing/2014/main" id="{FF8B6DAE-6DBA-D491-3B83-AD7EFD365541}"/>
              </a:ext>
            </a:extLst>
          </p:cNvPr>
          <p:cNvSpPr>
            <a:spLocks noChangeArrowheads="1"/>
          </p:cNvSpPr>
          <p:nvPr/>
        </p:nvSpPr>
        <p:spPr bwMode="auto">
          <a:xfrm>
            <a:off x="2984728" y="3798888"/>
            <a:ext cx="660400" cy="87153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82">
            <a:extLst>
              <a:ext uri="{FF2B5EF4-FFF2-40B4-BE49-F238E27FC236}">
                <a16:creationId xmlns:a16="http://schemas.microsoft.com/office/drawing/2014/main" id="{999D3766-CA7F-C85D-E398-E2EE386FD876}"/>
              </a:ext>
            </a:extLst>
          </p:cNvPr>
          <p:cNvSpPr>
            <a:spLocks noChangeArrowheads="1"/>
          </p:cNvSpPr>
          <p:nvPr/>
        </p:nvSpPr>
        <p:spPr bwMode="auto">
          <a:xfrm flipH="1">
            <a:off x="2322740" y="2132013"/>
            <a:ext cx="3186113" cy="2947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83">
            <a:extLst>
              <a:ext uri="{FF2B5EF4-FFF2-40B4-BE49-F238E27FC236}">
                <a16:creationId xmlns:a16="http://schemas.microsoft.com/office/drawing/2014/main" id="{61DEE90E-22DD-51AA-FEB6-766051128A01}"/>
              </a:ext>
            </a:extLst>
          </p:cNvPr>
          <p:cNvSpPr>
            <a:spLocks noChangeArrowheads="1"/>
          </p:cNvSpPr>
          <p:nvPr/>
        </p:nvSpPr>
        <p:spPr bwMode="auto">
          <a:xfrm>
            <a:off x="2818040" y="2565400"/>
            <a:ext cx="660400" cy="871538"/>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84">
            <a:extLst>
              <a:ext uri="{FF2B5EF4-FFF2-40B4-BE49-F238E27FC236}">
                <a16:creationId xmlns:a16="http://schemas.microsoft.com/office/drawing/2014/main" id="{F311B076-CDD8-4F70-994D-F4A276432858}"/>
              </a:ext>
            </a:extLst>
          </p:cNvPr>
          <p:cNvSpPr>
            <a:spLocks noChangeArrowheads="1"/>
          </p:cNvSpPr>
          <p:nvPr/>
        </p:nvSpPr>
        <p:spPr bwMode="auto">
          <a:xfrm rot="16200000">
            <a:off x="4234090" y="2676525"/>
            <a:ext cx="785813" cy="11096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85">
            <a:extLst>
              <a:ext uri="{FF2B5EF4-FFF2-40B4-BE49-F238E27FC236}">
                <a16:creationId xmlns:a16="http://schemas.microsoft.com/office/drawing/2014/main" id="{ACEB73C0-4DF2-7234-EE82-6E9AB56805A4}"/>
              </a:ext>
            </a:extLst>
          </p:cNvPr>
          <p:cNvSpPr>
            <a:spLocks noChangeShapeType="1"/>
          </p:cNvSpPr>
          <p:nvPr/>
        </p:nvSpPr>
        <p:spPr bwMode="auto">
          <a:xfrm>
            <a:off x="4078515" y="2135188"/>
            <a:ext cx="0" cy="2047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86">
            <a:extLst>
              <a:ext uri="{FF2B5EF4-FFF2-40B4-BE49-F238E27FC236}">
                <a16:creationId xmlns:a16="http://schemas.microsoft.com/office/drawing/2014/main" id="{BEC4533C-CFF0-228F-FBBC-DF57F1BD5515}"/>
              </a:ext>
            </a:extLst>
          </p:cNvPr>
          <p:cNvSpPr>
            <a:spLocks noChangeShapeType="1"/>
          </p:cNvSpPr>
          <p:nvPr/>
        </p:nvSpPr>
        <p:spPr bwMode="auto">
          <a:xfrm>
            <a:off x="2335440" y="2568575"/>
            <a:ext cx="31623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87">
            <a:extLst>
              <a:ext uri="{FF2B5EF4-FFF2-40B4-BE49-F238E27FC236}">
                <a16:creationId xmlns:a16="http://schemas.microsoft.com/office/drawing/2014/main" id="{AFACF961-74F1-D5B8-F4B5-E828900DBF51}"/>
              </a:ext>
            </a:extLst>
          </p:cNvPr>
          <p:cNvSpPr>
            <a:spLocks noChangeShapeType="1"/>
          </p:cNvSpPr>
          <p:nvPr/>
        </p:nvSpPr>
        <p:spPr bwMode="auto">
          <a:xfrm>
            <a:off x="2816453" y="2139950"/>
            <a:ext cx="0" cy="2933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88">
            <a:extLst>
              <a:ext uri="{FF2B5EF4-FFF2-40B4-BE49-F238E27FC236}">
                <a16:creationId xmlns:a16="http://schemas.microsoft.com/office/drawing/2014/main" id="{8BA8E8BD-30FF-781D-05FB-7ED504C3635E}"/>
              </a:ext>
            </a:extLst>
          </p:cNvPr>
          <p:cNvSpPr>
            <a:spLocks noChangeShapeType="1"/>
          </p:cNvSpPr>
          <p:nvPr/>
        </p:nvSpPr>
        <p:spPr bwMode="auto">
          <a:xfrm>
            <a:off x="2321153" y="3430588"/>
            <a:ext cx="1752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89">
            <a:extLst>
              <a:ext uri="{FF2B5EF4-FFF2-40B4-BE49-F238E27FC236}">
                <a16:creationId xmlns:a16="http://schemas.microsoft.com/office/drawing/2014/main" id="{B0CDFF73-99FA-A0D7-BD56-9EC5AA8859FF}"/>
              </a:ext>
            </a:extLst>
          </p:cNvPr>
          <p:cNvSpPr>
            <a:spLocks noChangeShapeType="1"/>
          </p:cNvSpPr>
          <p:nvPr/>
        </p:nvSpPr>
        <p:spPr bwMode="auto">
          <a:xfrm>
            <a:off x="3483203" y="2139950"/>
            <a:ext cx="0" cy="16573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90">
            <a:extLst>
              <a:ext uri="{FF2B5EF4-FFF2-40B4-BE49-F238E27FC236}">
                <a16:creationId xmlns:a16="http://schemas.microsoft.com/office/drawing/2014/main" id="{C1E4D03D-21DD-506F-0D88-80642A0DF16E}"/>
              </a:ext>
            </a:extLst>
          </p:cNvPr>
          <p:cNvSpPr>
            <a:spLocks noChangeShapeType="1"/>
          </p:cNvSpPr>
          <p:nvPr/>
        </p:nvSpPr>
        <p:spPr bwMode="auto">
          <a:xfrm>
            <a:off x="2321153" y="3792538"/>
            <a:ext cx="31765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91">
            <a:extLst>
              <a:ext uri="{FF2B5EF4-FFF2-40B4-BE49-F238E27FC236}">
                <a16:creationId xmlns:a16="http://schemas.microsoft.com/office/drawing/2014/main" id="{C4AAC3E9-032F-689A-9EA4-4DF7F3308050}"/>
              </a:ext>
            </a:extLst>
          </p:cNvPr>
          <p:cNvSpPr>
            <a:spLocks noChangeShapeType="1"/>
          </p:cNvSpPr>
          <p:nvPr/>
        </p:nvSpPr>
        <p:spPr bwMode="auto">
          <a:xfrm>
            <a:off x="2983140" y="3430588"/>
            <a:ext cx="0" cy="1638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92">
            <a:extLst>
              <a:ext uri="{FF2B5EF4-FFF2-40B4-BE49-F238E27FC236}">
                <a16:creationId xmlns:a16="http://schemas.microsoft.com/office/drawing/2014/main" id="{763FBD5A-F0CF-7E42-E3F9-B742C8970CFA}"/>
              </a:ext>
            </a:extLst>
          </p:cNvPr>
          <p:cNvSpPr>
            <a:spLocks noChangeShapeType="1"/>
          </p:cNvSpPr>
          <p:nvPr/>
        </p:nvSpPr>
        <p:spPr bwMode="auto">
          <a:xfrm>
            <a:off x="2321153" y="4668838"/>
            <a:ext cx="167163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3">
            <a:extLst>
              <a:ext uri="{FF2B5EF4-FFF2-40B4-BE49-F238E27FC236}">
                <a16:creationId xmlns:a16="http://schemas.microsoft.com/office/drawing/2014/main" id="{49F53A5A-A887-6C17-78CF-5A20FB228582}"/>
              </a:ext>
            </a:extLst>
          </p:cNvPr>
          <p:cNvSpPr>
            <a:spLocks noChangeShapeType="1"/>
          </p:cNvSpPr>
          <p:nvPr/>
        </p:nvSpPr>
        <p:spPr bwMode="auto">
          <a:xfrm>
            <a:off x="3645128" y="2130425"/>
            <a:ext cx="0" cy="29384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94">
            <a:extLst>
              <a:ext uri="{FF2B5EF4-FFF2-40B4-BE49-F238E27FC236}">
                <a16:creationId xmlns:a16="http://schemas.microsoft.com/office/drawing/2014/main" id="{128C77F1-C0F5-D0DD-A0A5-35D91922B6A1}"/>
              </a:ext>
            </a:extLst>
          </p:cNvPr>
          <p:cNvSpPr>
            <a:spLocks noChangeShapeType="1"/>
          </p:cNvSpPr>
          <p:nvPr/>
        </p:nvSpPr>
        <p:spPr bwMode="auto">
          <a:xfrm>
            <a:off x="3478440" y="2844800"/>
            <a:ext cx="202406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95">
            <a:extLst>
              <a:ext uri="{FF2B5EF4-FFF2-40B4-BE49-F238E27FC236}">
                <a16:creationId xmlns:a16="http://schemas.microsoft.com/office/drawing/2014/main" id="{2AACF3E3-6954-2AC3-FFA5-01B01D5709C8}"/>
              </a:ext>
            </a:extLst>
          </p:cNvPr>
          <p:cNvSpPr>
            <a:spLocks noChangeShapeType="1"/>
          </p:cNvSpPr>
          <p:nvPr/>
        </p:nvSpPr>
        <p:spPr bwMode="auto">
          <a:xfrm>
            <a:off x="2325915" y="3630613"/>
            <a:ext cx="31813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96">
            <a:extLst>
              <a:ext uri="{FF2B5EF4-FFF2-40B4-BE49-F238E27FC236}">
                <a16:creationId xmlns:a16="http://schemas.microsoft.com/office/drawing/2014/main" id="{237B94E1-78E4-BA7A-A1E4-66F19B2964DB}"/>
              </a:ext>
            </a:extLst>
          </p:cNvPr>
          <p:cNvSpPr>
            <a:spLocks noChangeShapeType="1"/>
          </p:cNvSpPr>
          <p:nvPr/>
        </p:nvSpPr>
        <p:spPr bwMode="auto">
          <a:xfrm>
            <a:off x="3645128" y="4183063"/>
            <a:ext cx="18573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97">
            <a:extLst>
              <a:ext uri="{FF2B5EF4-FFF2-40B4-BE49-F238E27FC236}">
                <a16:creationId xmlns:a16="http://schemas.microsoft.com/office/drawing/2014/main" id="{5FFDC50E-B269-1DAB-4D45-A98F9C1F970B}"/>
              </a:ext>
            </a:extLst>
          </p:cNvPr>
          <p:cNvSpPr>
            <a:spLocks noChangeShapeType="1"/>
          </p:cNvSpPr>
          <p:nvPr/>
        </p:nvSpPr>
        <p:spPr bwMode="auto">
          <a:xfrm>
            <a:off x="3992790" y="4183063"/>
            <a:ext cx="0" cy="8905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98">
            <a:extLst>
              <a:ext uri="{FF2B5EF4-FFF2-40B4-BE49-F238E27FC236}">
                <a16:creationId xmlns:a16="http://schemas.microsoft.com/office/drawing/2014/main" id="{FDB67872-3F87-1B1E-62AD-F20DE27E369D}"/>
              </a:ext>
            </a:extLst>
          </p:cNvPr>
          <p:cNvSpPr>
            <a:spLocks noChangeArrowheads="1"/>
          </p:cNvSpPr>
          <p:nvPr/>
        </p:nvSpPr>
        <p:spPr bwMode="auto">
          <a:xfrm>
            <a:off x="2816453" y="272097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 name="Group 99">
            <a:extLst>
              <a:ext uri="{FF2B5EF4-FFF2-40B4-BE49-F238E27FC236}">
                <a16:creationId xmlns:a16="http://schemas.microsoft.com/office/drawing/2014/main" id="{23745826-B1B3-E86E-FEC8-76D471A85336}"/>
              </a:ext>
            </a:extLst>
          </p:cNvPr>
          <p:cNvGrpSpPr>
            <a:grpSpLocks/>
          </p:cNvGrpSpPr>
          <p:nvPr/>
        </p:nvGrpSpPr>
        <p:grpSpPr bwMode="auto">
          <a:xfrm>
            <a:off x="2840265" y="2611438"/>
            <a:ext cx="457200" cy="388937"/>
            <a:chOff x="318" y="1866"/>
            <a:chExt cx="288" cy="245"/>
          </a:xfrm>
        </p:grpSpPr>
        <p:sp>
          <p:nvSpPr>
            <p:cNvPr id="27" name="Text Box 100">
              <a:extLst>
                <a:ext uri="{FF2B5EF4-FFF2-40B4-BE49-F238E27FC236}">
                  <a16:creationId xmlns:a16="http://schemas.microsoft.com/office/drawing/2014/main" id="{94E3BA7F-28E3-22E1-26BA-2BE1EF1ABD3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28" name="Oval 101">
              <a:extLst>
                <a:ext uri="{FF2B5EF4-FFF2-40B4-BE49-F238E27FC236}">
                  <a16:creationId xmlns:a16="http://schemas.microsoft.com/office/drawing/2014/main" id="{BF643A60-DC63-FFF8-7286-D3D2CEB15104}"/>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 name="Group 102">
            <a:extLst>
              <a:ext uri="{FF2B5EF4-FFF2-40B4-BE49-F238E27FC236}">
                <a16:creationId xmlns:a16="http://schemas.microsoft.com/office/drawing/2014/main" id="{729C3B95-0463-86C4-C256-F1B59AFA1C80}"/>
              </a:ext>
            </a:extLst>
          </p:cNvPr>
          <p:cNvGrpSpPr>
            <a:grpSpLocks/>
          </p:cNvGrpSpPr>
          <p:nvPr/>
        </p:nvGrpSpPr>
        <p:grpSpPr bwMode="auto">
          <a:xfrm>
            <a:off x="3006953" y="3797300"/>
            <a:ext cx="457200" cy="388938"/>
            <a:chOff x="318" y="1866"/>
            <a:chExt cx="288" cy="245"/>
          </a:xfrm>
        </p:grpSpPr>
        <p:sp>
          <p:nvSpPr>
            <p:cNvPr id="30" name="Text Box 103">
              <a:extLst>
                <a:ext uri="{FF2B5EF4-FFF2-40B4-BE49-F238E27FC236}">
                  <a16:creationId xmlns:a16="http://schemas.microsoft.com/office/drawing/2014/main" id="{6CA91C4A-1F49-C6BA-160F-56E241A6448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31" name="Oval 104">
              <a:extLst>
                <a:ext uri="{FF2B5EF4-FFF2-40B4-BE49-F238E27FC236}">
                  <a16:creationId xmlns:a16="http://schemas.microsoft.com/office/drawing/2014/main" id="{7D4EFCAB-1041-4D36-DF92-5243773B085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Rectangle 105">
            <a:extLst>
              <a:ext uri="{FF2B5EF4-FFF2-40B4-BE49-F238E27FC236}">
                <a16:creationId xmlns:a16="http://schemas.microsoft.com/office/drawing/2014/main" id="{6AD92A0B-6F2B-4EA2-9FE2-9B47CF9A3085}"/>
              </a:ext>
            </a:extLst>
          </p:cNvPr>
          <p:cNvSpPr>
            <a:spLocks noChangeArrowheads="1"/>
          </p:cNvSpPr>
          <p:nvPr/>
        </p:nvSpPr>
        <p:spPr bwMode="auto">
          <a:xfrm>
            <a:off x="2983140" y="3916363"/>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 name="Group 106">
            <a:extLst>
              <a:ext uri="{FF2B5EF4-FFF2-40B4-BE49-F238E27FC236}">
                <a16:creationId xmlns:a16="http://schemas.microsoft.com/office/drawing/2014/main" id="{039FE81D-DDCA-AA11-4200-D09764FBC746}"/>
              </a:ext>
            </a:extLst>
          </p:cNvPr>
          <p:cNvGrpSpPr>
            <a:grpSpLocks/>
          </p:cNvGrpSpPr>
          <p:nvPr/>
        </p:nvGrpSpPr>
        <p:grpSpPr bwMode="auto">
          <a:xfrm>
            <a:off x="3154590" y="4206875"/>
            <a:ext cx="457200" cy="388938"/>
            <a:chOff x="318" y="1866"/>
            <a:chExt cx="288" cy="245"/>
          </a:xfrm>
        </p:grpSpPr>
        <p:sp>
          <p:nvSpPr>
            <p:cNvPr id="34" name="Text Box 107">
              <a:extLst>
                <a:ext uri="{FF2B5EF4-FFF2-40B4-BE49-F238E27FC236}">
                  <a16:creationId xmlns:a16="http://schemas.microsoft.com/office/drawing/2014/main" id="{9CC5F0C4-AF79-03A1-3FF6-CFB648E0B34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35" name="Oval 108">
              <a:extLst>
                <a:ext uri="{FF2B5EF4-FFF2-40B4-BE49-F238E27FC236}">
                  <a16:creationId xmlns:a16="http://schemas.microsoft.com/office/drawing/2014/main" id="{8CDF068C-92C4-25F5-85A4-9DEBD91F8974}"/>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 name="Rectangle 109">
            <a:extLst>
              <a:ext uri="{FF2B5EF4-FFF2-40B4-BE49-F238E27FC236}">
                <a16:creationId xmlns:a16="http://schemas.microsoft.com/office/drawing/2014/main" id="{F70A556E-5803-D22D-7C84-8842C6782F4C}"/>
              </a:ext>
            </a:extLst>
          </p:cNvPr>
          <p:cNvSpPr>
            <a:spLocks noChangeArrowheads="1"/>
          </p:cNvSpPr>
          <p:nvPr/>
        </p:nvSpPr>
        <p:spPr bwMode="auto">
          <a:xfrm>
            <a:off x="3597503" y="43259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7" name="Group 110">
            <a:extLst>
              <a:ext uri="{FF2B5EF4-FFF2-40B4-BE49-F238E27FC236}">
                <a16:creationId xmlns:a16="http://schemas.microsoft.com/office/drawing/2014/main" id="{8908331F-04DD-30EB-EEB2-A511CDA7D140}"/>
              </a:ext>
            </a:extLst>
          </p:cNvPr>
          <p:cNvGrpSpPr>
            <a:grpSpLocks/>
          </p:cNvGrpSpPr>
          <p:nvPr/>
        </p:nvGrpSpPr>
        <p:grpSpPr bwMode="auto">
          <a:xfrm>
            <a:off x="4592865" y="4278313"/>
            <a:ext cx="457200" cy="388937"/>
            <a:chOff x="318" y="1866"/>
            <a:chExt cx="288" cy="245"/>
          </a:xfrm>
        </p:grpSpPr>
        <p:sp>
          <p:nvSpPr>
            <p:cNvPr id="38" name="Text Box 111">
              <a:extLst>
                <a:ext uri="{FF2B5EF4-FFF2-40B4-BE49-F238E27FC236}">
                  <a16:creationId xmlns:a16="http://schemas.microsoft.com/office/drawing/2014/main" id="{02981B9A-0028-BF0A-64C1-7EF098AFA77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39" name="Oval 112">
              <a:extLst>
                <a:ext uri="{FF2B5EF4-FFF2-40B4-BE49-F238E27FC236}">
                  <a16:creationId xmlns:a16="http://schemas.microsoft.com/office/drawing/2014/main" id="{35C408E1-9B91-7B51-2B2A-793A159867F2}"/>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 name="Line 113">
            <a:extLst>
              <a:ext uri="{FF2B5EF4-FFF2-40B4-BE49-F238E27FC236}">
                <a16:creationId xmlns:a16="http://schemas.microsoft.com/office/drawing/2014/main" id="{122EF10F-68F2-6A5A-7025-0D2299E4BFAB}"/>
              </a:ext>
            </a:extLst>
          </p:cNvPr>
          <p:cNvSpPr>
            <a:spLocks noChangeShapeType="1"/>
          </p:cNvSpPr>
          <p:nvPr/>
        </p:nvSpPr>
        <p:spPr bwMode="auto">
          <a:xfrm>
            <a:off x="2321153" y="4778375"/>
            <a:ext cx="31765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114">
            <a:extLst>
              <a:ext uri="{FF2B5EF4-FFF2-40B4-BE49-F238E27FC236}">
                <a16:creationId xmlns:a16="http://schemas.microsoft.com/office/drawing/2014/main" id="{0D67C66B-A503-4AA6-1C4C-9DACE921AD70}"/>
              </a:ext>
            </a:extLst>
          </p:cNvPr>
          <p:cNvSpPr>
            <a:spLocks noChangeShapeType="1"/>
          </p:cNvSpPr>
          <p:nvPr/>
        </p:nvSpPr>
        <p:spPr bwMode="auto">
          <a:xfrm>
            <a:off x="5078640" y="3630613"/>
            <a:ext cx="0" cy="1447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 name="Group 115">
            <a:extLst>
              <a:ext uri="{FF2B5EF4-FFF2-40B4-BE49-F238E27FC236}">
                <a16:creationId xmlns:a16="http://schemas.microsoft.com/office/drawing/2014/main" id="{6E2308C9-1181-BD1A-3947-EB901D8005D8}"/>
              </a:ext>
            </a:extLst>
          </p:cNvPr>
          <p:cNvGrpSpPr>
            <a:grpSpLocks/>
          </p:cNvGrpSpPr>
          <p:nvPr/>
        </p:nvGrpSpPr>
        <p:grpSpPr bwMode="auto">
          <a:xfrm>
            <a:off x="4021365" y="4278313"/>
            <a:ext cx="457200" cy="388937"/>
            <a:chOff x="318" y="1866"/>
            <a:chExt cx="288" cy="245"/>
          </a:xfrm>
        </p:grpSpPr>
        <p:sp>
          <p:nvSpPr>
            <p:cNvPr id="43" name="Text Box 116">
              <a:extLst>
                <a:ext uri="{FF2B5EF4-FFF2-40B4-BE49-F238E27FC236}">
                  <a16:creationId xmlns:a16="http://schemas.microsoft.com/office/drawing/2014/main" id="{D5A39216-FB23-7712-ADD8-973AF8A87734}"/>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44" name="Oval 117">
              <a:extLst>
                <a:ext uri="{FF2B5EF4-FFF2-40B4-BE49-F238E27FC236}">
                  <a16:creationId xmlns:a16="http://schemas.microsoft.com/office/drawing/2014/main" id="{F34C1EA1-4230-6F20-9EA4-ECDD5F87C8CB}"/>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5" name="Group 118">
            <a:extLst>
              <a:ext uri="{FF2B5EF4-FFF2-40B4-BE49-F238E27FC236}">
                <a16:creationId xmlns:a16="http://schemas.microsoft.com/office/drawing/2014/main" id="{3E643986-CBD8-E349-02C8-5EB44ECD0F56}"/>
              </a:ext>
            </a:extLst>
          </p:cNvPr>
          <p:cNvGrpSpPr>
            <a:grpSpLocks/>
          </p:cNvGrpSpPr>
          <p:nvPr/>
        </p:nvGrpSpPr>
        <p:grpSpPr bwMode="auto">
          <a:xfrm>
            <a:off x="4107090" y="3221038"/>
            <a:ext cx="457200" cy="388937"/>
            <a:chOff x="318" y="1866"/>
            <a:chExt cx="288" cy="245"/>
          </a:xfrm>
        </p:grpSpPr>
        <p:sp>
          <p:nvSpPr>
            <p:cNvPr id="46" name="Text Box 119">
              <a:extLst>
                <a:ext uri="{FF2B5EF4-FFF2-40B4-BE49-F238E27FC236}">
                  <a16:creationId xmlns:a16="http://schemas.microsoft.com/office/drawing/2014/main" id="{D88B0A54-8E2C-BCF6-0A91-137B6C2A3152}"/>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47" name="Oval 120">
              <a:extLst>
                <a:ext uri="{FF2B5EF4-FFF2-40B4-BE49-F238E27FC236}">
                  <a16:creationId xmlns:a16="http://schemas.microsoft.com/office/drawing/2014/main" id="{8FAFB931-67DA-B660-D248-4741E7378080}"/>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 name="Group 121">
            <a:extLst>
              <a:ext uri="{FF2B5EF4-FFF2-40B4-BE49-F238E27FC236}">
                <a16:creationId xmlns:a16="http://schemas.microsoft.com/office/drawing/2014/main" id="{94F40FE8-DB12-A1D2-1AED-00E18EE4571B}"/>
              </a:ext>
            </a:extLst>
          </p:cNvPr>
          <p:cNvGrpSpPr>
            <a:grpSpLocks/>
          </p:cNvGrpSpPr>
          <p:nvPr/>
        </p:nvGrpSpPr>
        <p:grpSpPr bwMode="auto">
          <a:xfrm>
            <a:off x="4097565" y="2835275"/>
            <a:ext cx="457200" cy="388938"/>
            <a:chOff x="318" y="1866"/>
            <a:chExt cx="288" cy="245"/>
          </a:xfrm>
        </p:grpSpPr>
        <p:sp>
          <p:nvSpPr>
            <p:cNvPr id="49" name="Text Box 122">
              <a:extLst>
                <a:ext uri="{FF2B5EF4-FFF2-40B4-BE49-F238E27FC236}">
                  <a16:creationId xmlns:a16="http://schemas.microsoft.com/office/drawing/2014/main" id="{FC6DCDC0-6BE9-5478-68AA-EECB356B2861}"/>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50" name="Oval 123">
              <a:extLst>
                <a:ext uri="{FF2B5EF4-FFF2-40B4-BE49-F238E27FC236}">
                  <a16:creationId xmlns:a16="http://schemas.microsoft.com/office/drawing/2014/main" id="{9D15BC2F-F5FF-B55A-CBDB-F63BE516E7FA}"/>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 name="Group 124">
            <a:extLst>
              <a:ext uri="{FF2B5EF4-FFF2-40B4-BE49-F238E27FC236}">
                <a16:creationId xmlns:a16="http://schemas.microsoft.com/office/drawing/2014/main" id="{F34655B7-92BD-027C-DF0F-2781983DC217}"/>
              </a:ext>
            </a:extLst>
          </p:cNvPr>
          <p:cNvGrpSpPr>
            <a:grpSpLocks/>
          </p:cNvGrpSpPr>
          <p:nvPr/>
        </p:nvGrpSpPr>
        <p:grpSpPr bwMode="auto">
          <a:xfrm>
            <a:off x="4683353" y="3016250"/>
            <a:ext cx="457200" cy="388938"/>
            <a:chOff x="318" y="1866"/>
            <a:chExt cx="288" cy="245"/>
          </a:xfrm>
        </p:grpSpPr>
        <p:sp>
          <p:nvSpPr>
            <p:cNvPr id="52" name="Text Box 125">
              <a:extLst>
                <a:ext uri="{FF2B5EF4-FFF2-40B4-BE49-F238E27FC236}">
                  <a16:creationId xmlns:a16="http://schemas.microsoft.com/office/drawing/2014/main" id="{BDB73334-E718-6055-002B-A601F0EDD5A0}"/>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53" name="Oval 126">
              <a:extLst>
                <a:ext uri="{FF2B5EF4-FFF2-40B4-BE49-F238E27FC236}">
                  <a16:creationId xmlns:a16="http://schemas.microsoft.com/office/drawing/2014/main" id="{150DE35D-B5B7-AF43-4E75-B0CD5D4BF57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4" name="Line 127">
            <a:extLst>
              <a:ext uri="{FF2B5EF4-FFF2-40B4-BE49-F238E27FC236}">
                <a16:creationId xmlns:a16="http://schemas.microsoft.com/office/drawing/2014/main" id="{864D1F5D-40E4-6884-AEAE-02A105C3BFFA}"/>
              </a:ext>
            </a:extLst>
          </p:cNvPr>
          <p:cNvSpPr>
            <a:spLocks noChangeShapeType="1"/>
          </p:cNvSpPr>
          <p:nvPr/>
        </p:nvSpPr>
        <p:spPr bwMode="auto">
          <a:xfrm>
            <a:off x="5183415" y="2139950"/>
            <a:ext cx="0" cy="29384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28">
            <a:extLst>
              <a:ext uri="{FF2B5EF4-FFF2-40B4-BE49-F238E27FC236}">
                <a16:creationId xmlns:a16="http://schemas.microsoft.com/office/drawing/2014/main" id="{9862FFC3-5210-67D5-A810-5588B04D8AC3}"/>
              </a:ext>
            </a:extLst>
          </p:cNvPr>
          <p:cNvSpPr>
            <a:spLocks/>
          </p:cNvSpPr>
          <p:nvPr/>
        </p:nvSpPr>
        <p:spPr bwMode="auto">
          <a:xfrm>
            <a:off x="2583090" y="2811463"/>
            <a:ext cx="419100" cy="1209675"/>
          </a:xfrm>
          <a:custGeom>
            <a:avLst/>
            <a:gdLst>
              <a:gd name="T0" fmla="*/ 156 w 264"/>
              <a:gd name="T1" fmla="*/ 0 h 762"/>
              <a:gd name="T2" fmla="*/ 0 w 264"/>
              <a:gd name="T3" fmla="*/ 0 h 762"/>
              <a:gd name="T4" fmla="*/ 0 w 264"/>
              <a:gd name="T5" fmla="*/ 762 h 762"/>
              <a:gd name="T6" fmla="*/ 264 w 264"/>
              <a:gd name="T7" fmla="*/ 762 h 762"/>
            </a:gdLst>
            <a:ahLst/>
            <a:cxnLst>
              <a:cxn ang="0">
                <a:pos x="T0" y="T1"/>
              </a:cxn>
              <a:cxn ang="0">
                <a:pos x="T2" y="T3"/>
              </a:cxn>
              <a:cxn ang="0">
                <a:pos x="T4" y="T5"/>
              </a:cxn>
              <a:cxn ang="0">
                <a:pos x="T6" y="T7"/>
              </a:cxn>
            </a:cxnLst>
            <a:rect l="0" t="0" r="r" b="b"/>
            <a:pathLst>
              <a:path w="264" h="762">
                <a:moveTo>
                  <a:pt x="156" y="0"/>
                </a:moveTo>
                <a:lnTo>
                  <a:pt x="0" y="0"/>
                </a:lnTo>
                <a:lnTo>
                  <a:pt x="0" y="762"/>
                </a:lnTo>
                <a:lnTo>
                  <a:pt x="264" y="762"/>
                </a:ln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tangle 129">
            <a:extLst>
              <a:ext uri="{FF2B5EF4-FFF2-40B4-BE49-F238E27FC236}">
                <a16:creationId xmlns:a16="http://schemas.microsoft.com/office/drawing/2014/main" id="{02637986-EF83-29A4-95B2-338818E97500}"/>
              </a:ext>
            </a:extLst>
          </p:cNvPr>
          <p:cNvSpPr>
            <a:spLocks noChangeArrowheads="1"/>
          </p:cNvSpPr>
          <p:nvPr/>
        </p:nvSpPr>
        <p:spPr bwMode="auto">
          <a:xfrm>
            <a:off x="4078515" y="33353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130">
            <a:extLst>
              <a:ext uri="{FF2B5EF4-FFF2-40B4-BE49-F238E27FC236}">
                <a16:creationId xmlns:a16="http://schemas.microsoft.com/office/drawing/2014/main" id="{D87BA8C4-78FD-C622-F6DA-D2A068143058}"/>
              </a:ext>
            </a:extLst>
          </p:cNvPr>
          <p:cNvSpPr>
            <a:spLocks noChangeArrowheads="1"/>
          </p:cNvSpPr>
          <p:nvPr/>
        </p:nvSpPr>
        <p:spPr bwMode="auto">
          <a:xfrm>
            <a:off x="4078515" y="2911475"/>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131">
            <a:extLst>
              <a:ext uri="{FF2B5EF4-FFF2-40B4-BE49-F238E27FC236}">
                <a16:creationId xmlns:a16="http://schemas.microsoft.com/office/drawing/2014/main" id="{3F942584-E238-5C38-5252-EE636018AAC8}"/>
              </a:ext>
            </a:extLst>
          </p:cNvPr>
          <p:cNvSpPr>
            <a:spLocks noChangeArrowheads="1"/>
          </p:cNvSpPr>
          <p:nvPr/>
        </p:nvSpPr>
        <p:spPr bwMode="auto">
          <a:xfrm>
            <a:off x="5135790" y="3140075"/>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Rectangle 132">
            <a:extLst>
              <a:ext uri="{FF2B5EF4-FFF2-40B4-BE49-F238E27FC236}">
                <a16:creationId xmlns:a16="http://schemas.microsoft.com/office/drawing/2014/main" id="{9519ECE6-1334-A462-ADBD-BACF4A39C0A2}"/>
              </a:ext>
            </a:extLst>
          </p:cNvPr>
          <p:cNvSpPr>
            <a:spLocks noChangeArrowheads="1"/>
          </p:cNvSpPr>
          <p:nvPr/>
        </p:nvSpPr>
        <p:spPr bwMode="auto">
          <a:xfrm>
            <a:off x="5031015" y="4392613"/>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Rectangle 133">
            <a:extLst>
              <a:ext uri="{FF2B5EF4-FFF2-40B4-BE49-F238E27FC236}">
                <a16:creationId xmlns:a16="http://schemas.microsoft.com/office/drawing/2014/main" id="{317C89A5-14D9-5035-B981-E7862B541EAF}"/>
              </a:ext>
            </a:extLst>
          </p:cNvPr>
          <p:cNvSpPr>
            <a:spLocks noChangeArrowheads="1"/>
          </p:cNvSpPr>
          <p:nvPr/>
        </p:nvSpPr>
        <p:spPr bwMode="auto">
          <a:xfrm>
            <a:off x="3992790" y="44021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Freeform 134">
            <a:extLst>
              <a:ext uri="{FF2B5EF4-FFF2-40B4-BE49-F238E27FC236}">
                <a16:creationId xmlns:a16="http://schemas.microsoft.com/office/drawing/2014/main" id="{8DB312D2-977C-9064-4CCE-BD503FD9164A}"/>
              </a:ext>
            </a:extLst>
          </p:cNvPr>
          <p:cNvSpPr>
            <a:spLocks/>
          </p:cNvSpPr>
          <p:nvPr/>
        </p:nvSpPr>
        <p:spPr bwMode="auto">
          <a:xfrm>
            <a:off x="3616553" y="3011488"/>
            <a:ext cx="485775" cy="1404937"/>
          </a:xfrm>
          <a:custGeom>
            <a:avLst/>
            <a:gdLst>
              <a:gd name="T0" fmla="*/ 0 w 306"/>
              <a:gd name="T1" fmla="*/ 885 h 885"/>
              <a:gd name="T2" fmla="*/ 126 w 306"/>
              <a:gd name="T3" fmla="*/ 885 h 885"/>
              <a:gd name="T4" fmla="*/ 126 w 306"/>
              <a:gd name="T5" fmla="*/ 0 h 885"/>
              <a:gd name="T6" fmla="*/ 306 w 306"/>
              <a:gd name="T7" fmla="*/ 0 h 885"/>
            </a:gdLst>
            <a:ahLst/>
            <a:cxnLst>
              <a:cxn ang="0">
                <a:pos x="T0" y="T1"/>
              </a:cxn>
              <a:cxn ang="0">
                <a:pos x="T2" y="T3"/>
              </a:cxn>
              <a:cxn ang="0">
                <a:pos x="T4" y="T5"/>
              </a:cxn>
              <a:cxn ang="0">
                <a:pos x="T6" y="T7"/>
              </a:cxn>
            </a:cxnLst>
            <a:rect l="0" t="0" r="r" b="b"/>
            <a:pathLst>
              <a:path w="306" h="885">
                <a:moveTo>
                  <a:pt x="0" y="885"/>
                </a:moveTo>
                <a:lnTo>
                  <a:pt x="126" y="885"/>
                </a:lnTo>
                <a:lnTo>
                  <a:pt x="126" y="0"/>
                </a:lnTo>
                <a:lnTo>
                  <a:pt x="306" y="0"/>
                </a:ln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Freeform 135">
            <a:extLst>
              <a:ext uri="{FF2B5EF4-FFF2-40B4-BE49-F238E27FC236}">
                <a16:creationId xmlns:a16="http://schemas.microsoft.com/office/drawing/2014/main" id="{7AC6E3C0-6982-D6DE-C6F6-5DB0C4A77213}"/>
              </a:ext>
            </a:extLst>
          </p:cNvPr>
          <p:cNvSpPr>
            <a:spLocks/>
          </p:cNvSpPr>
          <p:nvPr/>
        </p:nvSpPr>
        <p:spPr bwMode="auto">
          <a:xfrm>
            <a:off x="3816578" y="4416425"/>
            <a:ext cx="200025" cy="76200"/>
          </a:xfrm>
          <a:custGeom>
            <a:avLst/>
            <a:gdLst>
              <a:gd name="T0" fmla="*/ 0 w 126"/>
              <a:gd name="T1" fmla="*/ 0 h 48"/>
              <a:gd name="T2" fmla="*/ 0 w 126"/>
              <a:gd name="T3" fmla="*/ 48 h 48"/>
              <a:gd name="T4" fmla="*/ 126 w 126"/>
              <a:gd name="T5" fmla="*/ 48 h 48"/>
            </a:gdLst>
            <a:ahLst/>
            <a:cxnLst>
              <a:cxn ang="0">
                <a:pos x="T0" y="T1"/>
              </a:cxn>
              <a:cxn ang="0">
                <a:pos x="T2" y="T3"/>
              </a:cxn>
              <a:cxn ang="0">
                <a:pos x="T4" y="T5"/>
              </a:cxn>
            </a:cxnLst>
            <a:rect l="0" t="0" r="r" b="b"/>
            <a:pathLst>
              <a:path w="126" h="48">
                <a:moveTo>
                  <a:pt x="0" y="0"/>
                </a:moveTo>
                <a:lnTo>
                  <a:pt x="0" y="48"/>
                </a:lnTo>
                <a:lnTo>
                  <a:pt x="126" y="48"/>
                </a:lnTo>
              </a:path>
            </a:pathLst>
          </a:cu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Freeform 136">
            <a:extLst>
              <a:ext uri="{FF2B5EF4-FFF2-40B4-BE49-F238E27FC236}">
                <a16:creationId xmlns:a16="http://schemas.microsoft.com/office/drawing/2014/main" id="{A031FB3D-5772-DC6A-DFF4-71BEF4E4600E}"/>
              </a:ext>
            </a:extLst>
          </p:cNvPr>
          <p:cNvSpPr>
            <a:spLocks/>
          </p:cNvSpPr>
          <p:nvPr/>
        </p:nvSpPr>
        <p:spPr bwMode="auto">
          <a:xfrm>
            <a:off x="2583090" y="3392488"/>
            <a:ext cx="1490663" cy="319087"/>
          </a:xfrm>
          <a:custGeom>
            <a:avLst/>
            <a:gdLst>
              <a:gd name="T0" fmla="*/ 939 w 939"/>
              <a:gd name="T1" fmla="*/ 0 h 201"/>
              <a:gd name="T2" fmla="*/ 813 w 939"/>
              <a:gd name="T3" fmla="*/ 0 h 201"/>
              <a:gd name="T4" fmla="*/ 813 w 939"/>
              <a:gd name="T5" fmla="*/ 201 h 201"/>
              <a:gd name="T6" fmla="*/ 0 w 939"/>
              <a:gd name="T7" fmla="*/ 201 h 201"/>
            </a:gdLst>
            <a:ahLst/>
            <a:cxnLst>
              <a:cxn ang="0">
                <a:pos x="T0" y="T1"/>
              </a:cxn>
              <a:cxn ang="0">
                <a:pos x="T2" y="T3"/>
              </a:cxn>
              <a:cxn ang="0">
                <a:pos x="T4" y="T5"/>
              </a:cxn>
              <a:cxn ang="0">
                <a:pos x="T6" y="T7"/>
              </a:cxn>
            </a:cxnLst>
            <a:rect l="0" t="0" r="r" b="b"/>
            <a:pathLst>
              <a:path w="939" h="201">
                <a:moveTo>
                  <a:pt x="939" y="0"/>
                </a:moveTo>
                <a:lnTo>
                  <a:pt x="813" y="0"/>
                </a:lnTo>
                <a:lnTo>
                  <a:pt x="813" y="201"/>
                </a:lnTo>
                <a:lnTo>
                  <a:pt x="0" y="201"/>
                </a:ln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 name="Freeform 137">
            <a:extLst>
              <a:ext uri="{FF2B5EF4-FFF2-40B4-BE49-F238E27FC236}">
                <a16:creationId xmlns:a16="http://schemas.microsoft.com/office/drawing/2014/main" id="{1383DA7C-2D61-D276-40C7-603595394226}"/>
              </a:ext>
            </a:extLst>
          </p:cNvPr>
          <p:cNvSpPr>
            <a:spLocks/>
          </p:cNvSpPr>
          <p:nvPr/>
        </p:nvSpPr>
        <p:spPr bwMode="auto">
          <a:xfrm>
            <a:off x="5054828" y="3225800"/>
            <a:ext cx="280987" cy="1262063"/>
          </a:xfrm>
          <a:custGeom>
            <a:avLst/>
            <a:gdLst>
              <a:gd name="T0" fmla="*/ 0 w 177"/>
              <a:gd name="T1" fmla="*/ 795 h 795"/>
              <a:gd name="T2" fmla="*/ 177 w 177"/>
              <a:gd name="T3" fmla="*/ 795 h 795"/>
              <a:gd name="T4" fmla="*/ 177 w 177"/>
              <a:gd name="T5" fmla="*/ 0 h 795"/>
              <a:gd name="T6" fmla="*/ 63 w 177"/>
              <a:gd name="T7" fmla="*/ 0 h 795"/>
            </a:gdLst>
            <a:ahLst/>
            <a:cxnLst>
              <a:cxn ang="0">
                <a:pos x="T0" y="T1"/>
              </a:cxn>
              <a:cxn ang="0">
                <a:pos x="T2" y="T3"/>
              </a:cxn>
              <a:cxn ang="0">
                <a:pos x="T4" y="T5"/>
              </a:cxn>
              <a:cxn ang="0">
                <a:pos x="T6" y="T7"/>
              </a:cxn>
            </a:cxnLst>
            <a:rect l="0" t="0" r="r" b="b"/>
            <a:pathLst>
              <a:path w="177" h="795">
                <a:moveTo>
                  <a:pt x="0" y="795"/>
                </a:moveTo>
                <a:lnTo>
                  <a:pt x="177" y="795"/>
                </a:lnTo>
                <a:lnTo>
                  <a:pt x="177" y="0"/>
                </a:lnTo>
                <a:lnTo>
                  <a:pt x="63" y="0"/>
                </a:ln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 name="Rectangle 138">
            <a:extLst>
              <a:ext uri="{FF2B5EF4-FFF2-40B4-BE49-F238E27FC236}">
                <a16:creationId xmlns:a16="http://schemas.microsoft.com/office/drawing/2014/main" id="{10651047-C4FD-1912-6317-C6E622EFDF01}"/>
              </a:ext>
            </a:extLst>
          </p:cNvPr>
          <p:cNvSpPr>
            <a:spLocks noChangeArrowheads="1"/>
          </p:cNvSpPr>
          <p:nvPr/>
        </p:nvSpPr>
        <p:spPr bwMode="auto">
          <a:xfrm>
            <a:off x="6502628" y="2136775"/>
            <a:ext cx="3182937" cy="2947988"/>
          </a:xfrm>
          <a:prstGeom prst="rect">
            <a:avLst/>
          </a:prstGeom>
          <a:solidFill>
            <a:srgbClr val="EAEAEA"/>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139">
            <a:extLst>
              <a:ext uri="{FF2B5EF4-FFF2-40B4-BE49-F238E27FC236}">
                <a16:creationId xmlns:a16="http://schemas.microsoft.com/office/drawing/2014/main" id="{EC3F0138-E76E-6E2E-9B94-3715A249E69F}"/>
              </a:ext>
            </a:extLst>
          </p:cNvPr>
          <p:cNvSpPr>
            <a:spLocks noChangeArrowheads="1"/>
          </p:cNvSpPr>
          <p:nvPr/>
        </p:nvSpPr>
        <p:spPr bwMode="auto">
          <a:xfrm rot="16200000">
            <a:off x="8413183" y="3942557"/>
            <a:ext cx="595313" cy="108585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Rectangle 140">
            <a:extLst>
              <a:ext uri="{FF2B5EF4-FFF2-40B4-BE49-F238E27FC236}">
                <a16:creationId xmlns:a16="http://schemas.microsoft.com/office/drawing/2014/main" id="{B1D4102C-086B-AE20-539A-747CE1CB8FDA}"/>
              </a:ext>
            </a:extLst>
          </p:cNvPr>
          <p:cNvSpPr>
            <a:spLocks noChangeArrowheads="1"/>
          </p:cNvSpPr>
          <p:nvPr/>
        </p:nvSpPr>
        <p:spPr bwMode="auto">
          <a:xfrm>
            <a:off x="7161440" y="3803650"/>
            <a:ext cx="660400" cy="871538"/>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Rectangle 141">
            <a:extLst>
              <a:ext uri="{FF2B5EF4-FFF2-40B4-BE49-F238E27FC236}">
                <a16:creationId xmlns:a16="http://schemas.microsoft.com/office/drawing/2014/main" id="{CF76E4F4-D05D-D6F3-FE58-C27B4687D1DB}"/>
              </a:ext>
            </a:extLst>
          </p:cNvPr>
          <p:cNvSpPr>
            <a:spLocks noChangeArrowheads="1"/>
          </p:cNvSpPr>
          <p:nvPr/>
        </p:nvSpPr>
        <p:spPr bwMode="auto">
          <a:xfrm flipH="1">
            <a:off x="6499453" y="2136775"/>
            <a:ext cx="3186112" cy="29479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Rectangle 142">
            <a:extLst>
              <a:ext uri="{FF2B5EF4-FFF2-40B4-BE49-F238E27FC236}">
                <a16:creationId xmlns:a16="http://schemas.microsoft.com/office/drawing/2014/main" id="{55C25AB7-A0A2-919F-7251-8BD6C3306236}"/>
              </a:ext>
            </a:extLst>
          </p:cNvPr>
          <p:cNvSpPr>
            <a:spLocks noChangeArrowheads="1"/>
          </p:cNvSpPr>
          <p:nvPr/>
        </p:nvSpPr>
        <p:spPr bwMode="auto">
          <a:xfrm>
            <a:off x="6994753" y="2570163"/>
            <a:ext cx="660400" cy="871537"/>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Rectangle 143">
            <a:extLst>
              <a:ext uri="{FF2B5EF4-FFF2-40B4-BE49-F238E27FC236}">
                <a16:creationId xmlns:a16="http://schemas.microsoft.com/office/drawing/2014/main" id="{4AD3B6F5-31F5-E52A-F767-D2497C64CA8A}"/>
              </a:ext>
            </a:extLst>
          </p:cNvPr>
          <p:cNvSpPr>
            <a:spLocks noChangeArrowheads="1"/>
          </p:cNvSpPr>
          <p:nvPr/>
        </p:nvSpPr>
        <p:spPr bwMode="auto">
          <a:xfrm rot="16200000">
            <a:off x="8410803" y="2681288"/>
            <a:ext cx="785812" cy="1109662"/>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Rectangle 144">
            <a:extLst>
              <a:ext uri="{FF2B5EF4-FFF2-40B4-BE49-F238E27FC236}">
                <a16:creationId xmlns:a16="http://schemas.microsoft.com/office/drawing/2014/main" id="{6FEA5295-C035-6FE8-273E-7B31461238F7}"/>
              </a:ext>
            </a:extLst>
          </p:cNvPr>
          <p:cNvSpPr>
            <a:spLocks noChangeArrowheads="1"/>
          </p:cNvSpPr>
          <p:nvPr/>
        </p:nvSpPr>
        <p:spPr bwMode="auto">
          <a:xfrm>
            <a:off x="6993165" y="2725738"/>
            <a:ext cx="46038"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34" name="Group 145">
            <a:extLst>
              <a:ext uri="{FF2B5EF4-FFF2-40B4-BE49-F238E27FC236}">
                <a16:creationId xmlns:a16="http://schemas.microsoft.com/office/drawing/2014/main" id="{5FE3F1BF-932C-2FED-99FB-BD8E1BD31B1D}"/>
              </a:ext>
            </a:extLst>
          </p:cNvPr>
          <p:cNvGrpSpPr>
            <a:grpSpLocks/>
          </p:cNvGrpSpPr>
          <p:nvPr/>
        </p:nvGrpSpPr>
        <p:grpSpPr bwMode="auto">
          <a:xfrm>
            <a:off x="7016978" y="2616200"/>
            <a:ext cx="457200" cy="388938"/>
            <a:chOff x="318" y="1866"/>
            <a:chExt cx="288" cy="245"/>
          </a:xfrm>
        </p:grpSpPr>
        <p:sp>
          <p:nvSpPr>
            <p:cNvPr id="1035" name="Text Box 146">
              <a:extLst>
                <a:ext uri="{FF2B5EF4-FFF2-40B4-BE49-F238E27FC236}">
                  <a16:creationId xmlns:a16="http://schemas.microsoft.com/office/drawing/2014/main" id="{36FE97DE-6CC9-FDB0-7D70-5FFF70FB648C}"/>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36" name="Oval 147">
              <a:extLst>
                <a:ext uri="{FF2B5EF4-FFF2-40B4-BE49-F238E27FC236}">
                  <a16:creationId xmlns:a16="http://schemas.microsoft.com/office/drawing/2014/main" id="{005CAA1E-59AF-D8DF-9EAF-FBB8D25945F0}"/>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37" name="Group 148">
            <a:extLst>
              <a:ext uri="{FF2B5EF4-FFF2-40B4-BE49-F238E27FC236}">
                <a16:creationId xmlns:a16="http://schemas.microsoft.com/office/drawing/2014/main" id="{C750BAC1-F63B-5ED8-1F7E-8CE4D154D083}"/>
              </a:ext>
            </a:extLst>
          </p:cNvPr>
          <p:cNvGrpSpPr>
            <a:grpSpLocks/>
          </p:cNvGrpSpPr>
          <p:nvPr/>
        </p:nvGrpSpPr>
        <p:grpSpPr bwMode="auto">
          <a:xfrm>
            <a:off x="7183665" y="3802063"/>
            <a:ext cx="457200" cy="388937"/>
            <a:chOff x="318" y="1866"/>
            <a:chExt cx="288" cy="245"/>
          </a:xfrm>
        </p:grpSpPr>
        <p:sp>
          <p:nvSpPr>
            <p:cNvPr id="1038" name="Text Box 149">
              <a:extLst>
                <a:ext uri="{FF2B5EF4-FFF2-40B4-BE49-F238E27FC236}">
                  <a16:creationId xmlns:a16="http://schemas.microsoft.com/office/drawing/2014/main" id="{AEC7A048-BD10-5979-802C-8B52785DF8DC}"/>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39" name="Oval 150">
              <a:extLst>
                <a:ext uri="{FF2B5EF4-FFF2-40B4-BE49-F238E27FC236}">
                  <a16:creationId xmlns:a16="http://schemas.microsoft.com/office/drawing/2014/main" id="{B9C61FB1-15FF-EFA5-E9A0-3C004B74D56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0" name="Rectangle 151">
            <a:extLst>
              <a:ext uri="{FF2B5EF4-FFF2-40B4-BE49-F238E27FC236}">
                <a16:creationId xmlns:a16="http://schemas.microsoft.com/office/drawing/2014/main" id="{BC7F6982-457A-E252-3C85-0016B61EFDFA}"/>
              </a:ext>
            </a:extLst>
          </p:cNvPr>
          <p:cNvSpPr>
            <a:spLocks noChangeArrowheads="1"/>
          </p:cNvSpPr>
          <p:nvPr/>
        </p:nvSpPr>
        <p:spPr bwMode="auto">
          <a:xfrm>
            <a:off x="7159853" y="392112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1" name="Group 152">
            <a:extLst>
              <a:ext uri="{FF2B5EF4-FFF2-40B4-BE49-F238E27FC236}">
                <a16:creationId xmlns:a16="http://schemas.microsoft.com/office/drawing/2014/main" id="{873A17F0-1AE1-1E05-F32C-A33B815CCE38}"/>
              </a:ext>
            </a:extLst>
          </p:cNvPr>
          <p:cNvGrpSpPr>
            <a:grpSpLocks/>
          </p:cNvGrpSpPr>
          <p:nvPr/>
        </p:nvGrpSpPr>
        <p:grpSpPr bwMode="auto">
          <a:xfrm>
            <a:off x="7331303" y="4211638"/>
            <a:ext cx="457200" cy="388937"/>
            <a:chOff x="318" y="1866"/>
            <a:chExt cx="288" cy="245"/>
          </a:xfrm>
        </p:grpSpPr>
        <p:sp>
          <p:nvSpPr>
            <p:cNvPr id="1042" name="Text Box 153">
              <a:extLst>
                <a:ext uri="{FF2B5EF4-FFF2-40B4-BE49-F238E27FC236}">
                  <a16:creationId xmlns:a16="http://schemas.microsoft.com/office/drawing/2014/main" id="{F5A8B095-3828-CA48-2772-F18625F5AA29}"/>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43" name="Oval 154">
              <a:extLst>
                <a:ext uri="{FF2B5EF4-FFF2-40B4-BE49-F238E27FC236}">
                  <a16:creationId xmlns:a16="http://schemas.microsoft.com/office/drawing/2014/main" id="{660297F4-BCAF-B00B-59A5-05AA860D828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4" name="Rectangle 155">
            <a:extLst>
              <a:ext uri="{FF2B5EF4-FFF2-40B4-BE49-F238E27FC236}">
                <a16:creationId xmlns:a16="http://schemas.microsoft.com/office/drawing/2014/main" id="{D95CAB52-8D89-0851-630B-2477D99B5CF7}"/>
              </a:ext>
            </a:extLst>
          </p:cNvPr>
          <p:cNvSpPr>
            <a:spLocks noChangeArrowheads="1"/>
          </p:cNvSpPr>
          <p:nvPr/>
        </p:nvSpPr>
        <p:spPr bwMode="auto">
          <a:xfrm>
            <a:off x="7774215" y="4330700"/>
            <a:ext cx="46038"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45" name="Group 156">
            <a:extLst>
              <a:ext uri="{FF2B5EF4-FFF2-40B4-BE49-F238E27FC236}">
                <a16:creationId xmlns:a16="http://schemas.microsoft.com/office/drawing/2014/main" id="{BB4C1BCC-22E9-2204-C790-C2C1B5FEB7D5}"/>
              </a:ext>
            </a:extLst>
          </p:cNvPr>
          <p:cNvGrpSpPr>
            <a:grpSpLocks/>
          </p:cNvGrpSpPr>
          <p:nvPr/>
        </p:nvGrpSpPr>
        <p:grpSpPr bwMode="auto">
          <a:xfrm>
            <a:off x="8769578" y="4283075"/>
            <a:ext cx="457200" cy="388938"/>
            <a:chOff x="318" y="1866"/>
            <a:chExt cx="288" cy="245"/>
          </a:xfrm>
        </p:grpSpPr>
        <p:sp>
          <p:nvSpPr>
            <p:cNvPr id="1046" name="Text Box 157">
              <a:extLst>
                <a:ext uri="{FF2B5EF4-FFF2-40B4-BE49-F238E27FC236}">
                  <a16:creationId xmlns:a16="http://schemas.microsoft.com/office/drawing/2014/main" id="{D0B823FB-E32F-8BAB-E5EE-21D2F40F8A09}"/>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1047" name="Oval 158">
              <a:extLst>
                <a:ext uri="{FF2B5EF4-FFF2-40B4-BE49-F238E27FC236}">
                  <a16:creationId xmlns:a16="http://schemas.microsoft.com/office/drawing/2014/main" id="{24EFCC79-640F-F545-0BDB-073CA56A964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48" name="Group 159">
            <a:extLst>
              <a:ext uri="{FF2B5EF4-FFF2-40B4-BE49-F238E27FC236}">
                <a16:creationId xmlns:a16="http://schemas.microsoft.com/office/drawing/2014/main" id="{1CB890AF-1E6C-E7E9-2424-EAB30C1F1A34}"/>
              </a:ext>
            </a:extLst>
          </p:cNvPr>
          <p:cNvGrpSpPr>
            <a:grpSpLocks/>
          </p:cNvGrpSpPr>
          <p:nvPr/>
        </p:nvGrpSpPr>
        <p:grpSpPr bwMode="auto">
          <a:xfrm>
            <a:off x="8198078" y="4283075"/>
            <a:ext cx="457200" cy="388938"/>
            <a:chOff x="318" y="1866"/>
            <a:chExt cx="288" cy="245"/>
          </a:xfrm>
        </p:grpSpPr>
        <p:sp>
          <p:nvSpPr>
            <p:cNvPr id="1049" name="Text Box 160">
              <a:extLst>
                <a:ext uri="{FF2B5EF4-FFF2-40B4-BE49-F238E27FC236}">
                  <a16:creationId xmlns:a16="http://schemas.microsoft.com/office/drawing/2014/main" id="{44B2A45E-001F-0959-FFC7-3502E7AAE37F}"/>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50" name="Oval 161">
              <a:extLst>
                <a:ext uri="{FF2B5EF4-FFF2-40B4-BE49-F238E27FC236}">
                  <a16:creationId xmlns:a16="http://schemas.microsoft.com/office/drawing/2014/main" id="{747B1758-17C0-C3A7-078D-F3419907F657}"/>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1" name="Group 162">
            <a:extLst>
              <a:ext uri="{FF2B5EF4-FFF2-40B4-BE49-F238E27FC236}">
                <a16:creationId xmlns:a16="http://schemas.microsoft.com/office/drawing/2014/main" id="{8CB53A60-C494-71BC-DBB8-2DFC81E18EFD}"/>
              </a:ext>
            </a:extLst>
          </p:cNvPr>
          <p:cNvGrpSpPr>
            <a:grpSpLocks/>
          </p:cNvGrpSpPr>
          <p:nvPr/>
        </p:nvGrpSpPr>
        <p:grpSpPr bwMode="auto">
          <a:xfrm>
            <a:off x="8283803" y="3225800"/>
            <a:ext cx="457200" cy="388938"/>
            <a:chOff x="318" y="1866"/>
            <a:chExt cx="288" cy="245"/>
          </a:xfrm>
        </p:grpSpPr>
        <p:sp>
          <p:nvSpPr>
            <p:cNvPr id="1052" name="Text Box 163">
              <a:extLst>
                <a:ext uri="{FF2B5EF4-FFF2-40B4-BE49-F238E27FC236}">
                  <a16:creationId xmlns:a16="http://schemas.microsoft.com/office/drawing/2014/main" id="{E324243D-BA12-F95F-1DFD-1A166DAFEEE6}"/>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3</a:t>
              </a:r>
              <a:endParaRPr lang="en-US" altLang="zh-CN" sz="1800" i="1">
                <a:ea typeface="宋体" panose="02010600030101010101" pitchFamily="2" charset="-122"/>
              </a:endParaRPr>
            </a:p>
          </p:txBody>
        </p:sp>
        <p:sp>
          <p:nvSpPr>
            <p:cNvPr id="1053" name="Oval 164">
              <a:extLst>
                <a:ext uri="{FF2B5EF4-FFF2-40B4-BE49-F238E27FC236}">
                  <a16:creationId xmlns:a16="http://schemas.microsoft.com/office/drawing/2014/main" id="{44D8B530-2D8E-93A2-F74E-95B3161111B9}"/>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4" name="Group 165">
            <a:extLst>
              <a:ext uri="{FF2B5EF4-FFF2-40B4-BE49-F238E27FC236}">
                <a16:creationId xmlns:a16="http://schemas.microsoft.com/office/drawing/2014/main" id="{9E126A00-F795-4FEE-17BC-8D81BF6D104B}"/>
              </a:ext>
            </a:extLst>
          </p:cNvPr>
          <p:cNvGrpSpPr>
            <a:grpSpLocks/>
          </p:cNvGrpSpPr>
          <p:nvPr/>
        </p:nvGrpSpPr>
        <p:grpSpPr bwMode="auto">
          <a:xfrm>
            <a:off x="8274278" y="2840038"/>
            <a:ext cx="457200" cy="388937"/>
            <a:chOff x="318" y="1866"/>
            <a:chExt cx="288" cy="245"/>
          </a:xfrm>
        </p:grpSpPr>
        <p:sp>
          <p:nvSpPr>
            <p:cNvPr id="1055" name="Text Box 166">
              <a:extLst>
                <a:ext uri="{FF2B5EF4-FFF2-40B4-BE49-F238E27FC236}">
                  <a16:creationId xmlns:a16="http://schemas.microsoft.com/office/drawing/2014/main" id="{6669E98F-9AD4-8455-E2B9-10AE2E918E92}"/>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1</a:t>
              </a:r>
              <a:endParaRPr lang="en-US" altLang="zh-CN" sz="1800" i="1">
                <a:ea typeface="宋体" panose="02010600030101010101" pitchFamily="2" charset="-122"/>
              </a:endParaRPr>
            </a:p>
          </p:txBody>
        </p:sp>
        <p:sp>
          <p:nvSpPr>
            <p:cNvPr id="1056" name="Oval 167">
              <a:extLst>
                <a:ext uri="{FF2B5EF4-FFF2-40B4-BE49-F238E27FC236}">
                  <a16:creationId xmlns:a16="http://schemas.microsoft.com/office/drawing/2014/main" id="{E62624F3-71B6-AD60-FDEA-C2B4124D23B1}"/>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7" name="Group 168">
            <a:extLst>
              <a:ext uri="{FF2B5EF4-FFF2-40B4-BE49-F238E27FC236}">
                <a16:creationId xmlns:a16="http://schemas.microsoft.com/office/drawing/2014/main" id="{8E8E27BB-E64D-8D19-45C0-15EC1954BDE0}"/>
              </a:ext>
            </a:extLst>
          </p:cNvPr>
          <p:cNvGrpSpPr>
            <a:grpSpLocks/>
          </p:cNvGrpSpPr>
          <p:nvPr/>
        </p:nvGrpSpPr>
        <p:grpSpPr bwMode="auto">
          <a:xfrm>
            <a:off x="8860065" y="3021013"/>
            <a:ext cx="457200" cy="388937"/>
            <a:chOff x="318" y="1866"/>
            <a:chExt cx="288" cy="245"/>
          </a:xfrm>
        </p:grpSpPr>
        <p:sp>
          <p:nvSpPr>
            <p:cNvPr id="1058" name="Text Box 169">
              <a:extLst>
                <a:ext uri="{FF2B5EF4-FFF2-40B4-BE49-F238E27FC236}">
                  <a16:creationId xmlns:a16="http://schemas.microsoft.com/office/drawing/2014/main" id="{86389CFE-61F8-8740-85A3-E022849CD0ED}"/>
                </a:ext>
              </a:extLst>
            </p:cNvPr>
            <p:cNvSpPr txBox="1">
              <a:spLocks noChangeArrowheads="1"/>
            </p:cNvSpPr>
            <p:nvPr/>
          </p:nvSpPr>
          <p:spPr bwMode="auto">
            <a:xfrm>
              <a:off x="318" y="186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800" i="1">
                  <a:ea typeface="宋体" panose="02010600030101010101" pitchFamily="2" charset="-122"/>
                </a:rPr>
                <a:t>N</a:t>
              </a:r>
              <a:r>
                <a:rPr lang="en-US" altLang="zh-CN" sz="1800" baseline="-25000">
                  <a:ea typeface="宋体" panose="02010600030101010101" pitchFamily="2" charset="-122"/>
                </a:rPr>
                <a:t>2</a:t>
              </a:r>
              <a:endParaRPr lang="en-US" altLang="zh-CN" sz="1800" i="1">
                <a:ea typeface="宋体" panose="02010600030101010101" pitchFamily="2" charset="-122"/>
              </a:endParaRPr>
            </a:p>
          </p:txBody>
        </p:sp>
        <p:sp>
          <p:nvSpPr>
            <p:cNvPr id="1059" name="Oval 170">
              <a:extLst>
                <a:ext uri="{FF2B5EF4-FFF2-40B4-BE49-F238E27FC236}">
                  <a16:creationId xmlns:a16="http://schemas.microsoft.com/office/drawing/2014/main" id="{619B66CE-8ECF-3710-2EE3-6BC25EEEA7BD}"/>
                </a:ext>
              </a:extLst>
            </p:cNvPr>
            <p:cNvSpPr>
              <a:spLocks noChangeAspect="1" noChangeArrowheads="1"/>
            </p:cNvSpPr>
            <p:nvPr/>
          </p:nvSpPr>
          <p:spPr bwMode="auto">
            <a:xfrm>
              <a:off x="348" y="1881"/>
              <a:ext cx="230" cy="23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60" name="Rectangle 171">
            <a:extLst>
              <a:ext uri="{FF2B5EF4-FFF2-40B4-BE49-F238E27FC236}">
                <a16:creationId xmlns:a16="http://schemas.microsoft.com/office/drawing/2014/main" id="{98C3F42B-A573-2945-1F87-F41B5EF3DD3F}"/>
              </a:ext>
            </a:extLst>
          </p:cNvPr>
          <p:cNvSpPr>
            <a:spLocks noChangeArrowheads="1"/>
          </p:cNvSpPr>
          <p:nvPr/>
        </p:nvSpPr>
        <p:spPr bwMode="auto">
          <a:xfrm>
            <a:off x="8255228" y="3340100"/>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172">
            <a:extLst>
              <a:ext uri="{FF2B5EF4-FFF2-40B4-BE49-F238E27FC236}">
                <a16:creationId xmlns:a16="http://schemas.microsoft.com/office/drawing/2014/main" id="{F36B4E18-80B6-BB7B-E8DC-3A1732855861}"/>
              </a:ext>
            </a:extLst>
          </p:cNvPr>
          <p:cNvSpPr>
            <a:spLocks noChangeArrowheads="1"/>
          </p:cNvSpPr>
          <p:nvPr/>
        </p:nvSpPr>
        <p:spPr bwMode="auto">
          <a:xfrm>
            <a:off x="8255228" y="29162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Rectangle 173">
            <a:extLst>
              <a:ext uri="{FF2B5EF4-FFF2-40B4-BE49-F238E27FC236}">
                <a16:creationId xmlns:a16="http://schemas.microsoft.com/office/drawing/2014/main" id="{35DA01C6-376F-AFC2-5127-E96A9C02EF48}"/>
              </a:ext>
            </a:extLst>
          </p:cNvPr>
          <p:cNvSpPr>
            <a:spLocks noChangeArrowheads="1"/>
          </p:cNvSpPr>
          <p:nvPr/>
        </p:nvSpPr>
        <p:spPr bwMode="auto">
          <a:xfrm>
            <a:off x="9312503" y="3144838"/>
            <a:ext cx="46037" cy="1825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Rectangle 174">
            <a:extLst>
              <a:ext uri="{FF2B5EF4-FFF2-40B4-BE49-F238E27FC236}">
                <a16:creationId xmlns:a16="http://schemas.microsoft.com/office/drawing/2014/main" id="{46F35527-3FBE-01EE-2277-5BC8B7B0F614}"/>
              </a:ext>
            </a:extLst>
          </p:cNvPr>
          <p:cNvSpPr>
            <a:spLocks noChangeArrowheads="1"/>
          </p:cNvSpPr>
          <p:nvPr/>
        </p:nvSpPr>
        <p:spPr bwMode="auto">
          <a:xfrm>
            <a:off x="9207728" y="4397375"/>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Rectangle 175">
            <a:extLst>
              <a:ext uri="{FF2B5EF4-FFF2-40B4-BE49-F238E27FC236}">
                <a16:creationId xmlns:a16="http://schemas.microsoft.com/office/drawing/2014/main" id="{86C6CF0D-D68F-4C08-1381-41D2254FD505}"/>
              </a:ext>
            </a:extLst>
          </p:cNvPr>
          <p:cNvSpPr>
            <a:spLocks noChangeArrowheads="1"/>
          </p:cNvSpPr>
          <p:nvPr/>
        </p:nvSpPr>
        <p:spPr bwMode="auto">
          <a:xfrm>
            <a:off x="8169503" y="4406900"/>
            <a:ext cx="46037" cy="18256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Freeform 176">
            <a:extLst>
              <a:ext uri="{FF2B5EF4-FFF2-40B4-BE49-F238E27FC236}">
                <a16:creationId xmlns:a16="http://schemas.microsoft.com/office/drawing/2014/main" id="{D6F024AF-0DDE-B450-92CB-7DE50ECF3E01}"/>
              </a:ext>
            </a:extLst>
          </p:cNvPr>
          <p:cNvSpPr>
            <a:spLocks/>
          </p:cNvSpPr>
          <p:nvPr/>
        </p:nvSpPr>
        <p:spPr bwMode="auto">
          <a:xfrm>
            <a:off x="7993290" y="4421188"/>
            <a:ext cx="200025" cy="76200"/>
          </a:xfrm>
          <a:custGeom>
            <a:avLst/>
            <a:gdLst>
              <a:gd name="T0" fmla="*/ 0 w 126"/>
              <a:gd name="T1" fmla="*/ 0 h 48"/>
              <a:gd name="T2" fmla="*/ 0 w 126"/>
              <a:gd name="T3" fmla="*/ 48 h 48"/>
              <a:gd name="T4" fmla="*/ 126 w 126"/>
              <a:gd name="T5" fmla="*/ 48 h 48"/>
            </a:gdLst>
            <a:ahLst/>
            <a:cxnLst>
              <a:cxn ang="0">
                <a:pos x="T0" y="T1"/>
              </a:cxn>
              <a:cxn ang="0">
                <a:pos x="T2" y="T3"/>
              </a:cxn>
              <a:cxn ang="0">
                <a:pos x="T4" y="T5"/>
              </a:cxn>
            </a:cxnLst>
            <a:rect l="0" t="0" r="r" b="b"/>
            <a:pathLst>
              <a:path w="126" h="48">
                <a:moveTo>
                  <a:pt x="0" y="0"/>
                </a:moveTo>
                <a:lnTo>
                  <a:pt x="0" y="48"/>
                </a:lnTo>
                <a:lnTo>
                  <a:pt x="126" y="48"/>
                </a:ln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6" name="Line 177">
            <a:extLst>
              <a:ext uri="{FF2B5EF4-FFF2-40B4-BE49-F238E27FC236}">
                <a16:creationId xmlns:a16="http://schemas.microsoft.com/office/drawing/2014/main" id="{D1503780-31F3-CCCC-ED4E-2752F577A958}"/>
              </a:ext>
            </a:extLst>
          </p:cNvPr>
          <p:cNvSpPr>
            <a:spLocks noChangeShapeType="1"/>
          </p:cNvSpPr>
          <p:nvPr/>
        </p:nvSpPr>
        <p:spPr bwMode="auto">
          <a:xfrm flipH="1">
            <a:off x="6759803" y="2816225"/>
            <a:ext cx="2524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7" name="Line 178">
            <a:extLst>
              <a:ext uri="{FF2B5EF4-FFF2-40B4-BE49-F238E27FC236}">
                <a16:creationId xmlns:a16="http://schemas.microsoft.com/office/drawing/2014/main" id="{CE70EB85-5CE7-7036-5059-F7129728844B}"/>
              </a:ext>
            </a:extLst>
          </p:cNvPr>
          <p:cNvSpPr>
            <a:spLocks noChangeShapeType="1"/>
          </p:cNvSpPr>
          <p:nvPr/>
        </p:nvSpPr>
        <p:spPr bwMode="auto">
          <a:xfrm>
            <a:off x="6764565" y="2820988"/>
            <a:ext cx="0" cy="12239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68" name="Group 179">
            <a:extLst>
              <a:ext uri="{FF2B5EF4-FFF2-40B4-BE49-F238E27FC236}">
                <a16:creationId xmlns:a16="http://schemas.microsoft.com/office/drawing/2014/main" id="{03BCB80F-5E8C-0CAF-0497-247A358F9033}"/>
              </a:ext>
            </a:extLst>
          </p:cNvPr>
          <p:cNvGrpSpPr>
            <a:grpSpLocks/>
          </p:cNvGrpSpPr>
          <p:nvPr/>
        </p:nvGrpSpPr>
        <p:grpSpPr bwMode="auto">
          <a:xfrm>
            <a:off x="6669315" y="2730500"/>
            <a:ext cx="182563" cy="182563"/>
            <a:chOff x="1257" y="894"/>
            <a:chExt cx="115" cy="115"/>
          </a:xfrm>
        </p:grpSpPr>
        <p:sp>
          <p:nvSpPr>
            <p:cNvPr id="1069" name="Rectangle 180">
              <a:extLst>
                <a:ext uri="{FF2B5EF4-FFF2-40B4-BE49-F238E27FC236}">
                  <a16:creationId xmlns:a16="http://schemas.microsoft.com/office/drawing/2014/main" id="{B7E832E8-FA75-09B8-D217-3701B24B77DC}"/>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0" name="Rectangle 181">
              <a:extLst>
                <a:ext uri="{FF2B5EF4-FFF2-40B4-BE49-F238E27FC236}">
                  <a16:creationId xmlns:a16="http://schemas.microsoft.com/office/drawing/2014/main" id="{721F2329-BCC0-A465-B661-3E03C9F912C9}"/>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1" name="Line 182">
            <a:extLst>
              <a:ext uri="{FF2B5EF4-FFF2-40B4-BE49-F238E27FC236}">
                <a16:creationId xmlns:a16="http://schemas.microsoft.com/office/drawing/2014/main" id="{BB62D141-43EA-8CC5-8FD2-52B9264F4971}"/>
              </a:ext>
            </a:extLst>
          </p:cNvPr>
          <p:cNvSpPr>
            <a:spLocks noChangeShapeType="1"/>
          </p:cNvSpPr>
          <p:nvPr/>
        </p:nvSpPr>
        <p:spPr bwMode="auto">
          <a:xfrm>
            <a:off x="6764565" y="4016375"/>
            <a:ext cx="4191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2" name="Group 183">
            <a:extLst>
              <a:ext uri="{FF2B5EF4-FFF2-40B4-BE49-F238E27FC236}">
                <a16:creationId xmlns:a16="http://schemas.microsoft.com/office/drawing/2014/main" id="{3A40F7C4-AEAB-55AF-04B5-1B5F596E53A4}"/>
              </a:ext>
            </a:extLst>
          </p:cNvPr>
          <p:cNvGrpSpPr>
            <a:grpSpLocks/>
          </p:cNvGrpSpPr>
          <p:nvPr/>
        </p:nvGrpSpPr>
        <p:grpSpPr bwMode="auto">
          <a:xfrm>
            <a:off x="6674078" y="3925888"/>
            <a:ext cx="182562" cy="182562"/>
            <a:chOff x="1257" y="894"/>
            <a:chExt cx="115" cy="115"/>
          </a:xfrm>
        </p:grpSpPr>
        <p:sp>
          <p:nvSpPr>
            <p:cNvPr id="1073" name="Rectangle 184">
              <a:extLst>
                <a:ext uri="{FF2B5EF4-FFF2-40B4-BE49-F238E27FC236}">
                  <a16:creationId xmlns:a16="http://schemas.microsoft.com/office/drawing/2014/main" id="{3E0439DF-25D4-3FF0-C594-EFDA80B8E17C}"/>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4" name="Rectangle 185">
              <a:extLst>
                <a:ext uri="{FF2B5EF4-FFF2-40B4-BE49-F238E27FC236}">
                  <a16:creationId xmlns:a16="http://schemas.microsoft.com/office/drawing/2014/main" id="{62CCDF4C-70BA-C299-E078-4EBD12881B65}"/>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5" name="Line 186">
            <a:extLst>
              <a:ext uri="{FF2B5EF4-FFF2-40B4-BE49-F238E27FC236}">
                <a16:creationId xmlns:a16="http://schemas.microsoft.com/office/drawing/2014/main" id="{C10E9D44-654D-7325-4618-830FE4FE8C45}"/>
              </a:ext>
            </a:extLst>
          </p:cNvPr>
          <p:cNvSpPr>
            <a:spLocks noChangeShapeType="1"/>
          </p:cNvSpPr>
          <p:nvPr/>
        </p:nvSpPr>
        <p:spPr bwMode="auto">
          <a:xfrm>
            <a:off x="6759803" y="3716338"/>
            <a:ext cx="10239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6" name="Group 187">
            <a:extLst>
              <a:ext uri="{FF2B5EF4-FFF2-40B4-BE49-F238E27FC236}">
                <a16:creationId xmlns:a16="http://schemas.microsoft.com/office/drawing/2014/main" id="{EF136E52-0E1D-87D5-9CF7-92C12573AE26}"/>
              </a:ext>
            </a:extLst>
          </p:cNvPr>
          <p:cNvGrpSpPr>
            <a:grpSpLocks/>
          </p:cNvGrpSpPr>
          <p:nvPr/>
        </p:nvGrpSpPr>
        <p:grpSpPr bwMode="auto">
          <a:xfrm>
            <a:off x="6669315" y="3630613"/>
            <a:ext cx="182563" cy="182562"/>
            <a:chOff x="1257" y="894"/>
            <a:chExt cx="115" cy="115"/>
          </a:xfrm>
        </p:grpSpPr>
        <p:sp>
          <p:nvSpPr>
            <p:cNvPr id="1077" name="Rectangle 188">
              <a:extLst>
                <a:ext uri="{FF2B5EF4-FFF2-40B4-BE49-F238E27FC236}">
                  <a16:creationId xmlns:a16="http://schemas.microsoft.com/office/drawing/2014/main" id="{6C9DCDC2-23DA-F029-8958-BD18B686E8A5}"/>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8" name="Rectangle 189">
              <a:extLst>
                <a:ext uri="{FF2B5EF4-FFF2-40B4-BE49-F238E27FC236}">
                  <a16:creationId xmlns:a16="http://schemas.microsoft.com/office/drawing/2014/main" id="{683B496B-91F9-B4EA-B95C-3BC5D4DAD173}"/>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79" name="Line 190">
            <a:extLst>
              <a:ext uri="{FF2B5EF4-FFF2-40B4-BE49-F238E27FC236}">
                <a16:creationId xmlns:a16="http://schemas.microsoft.com/office/drawing/2014/main" id="{F8A67F08-47A1-2D4D-6113-ADCEF6EE5832}"/>
              </a:ext>
            </a:extLst>
          </p:cNvPr>
          <p:cNvSpPr>
            <a:spLocks noChangeShapeType="1"/>
          </p:cNvSpPr>
          <p:nvPr/>
        </p:nvSpPr>
        <p:spPr bwMode="auto">
          <a:xfrm>
            <a:off x="7764690" y="3440113"/>
            <a:ext cx="52863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0" name="Line 191">
            <a:extLst>
              <a:ext uri="{FF2B5EF4-FFF2-40B4-BE49-F238E27FC236}">
                <a16:creationId xmlns:a16="http://schemas.microsoft.com/office/drawing/2014/main" id="{839CB264-435F-19DC-1D57-380F812A59A2}"/>
              </a:ext>
            </a:extLst>
          </p:cNvPr>
          <p:cNvSpPr>
            <a:spLocks noChangeShapeType="1"/>
          </p:cNvSpPr>
          <p:nvPr/>
        </p:nvSpPr>
        <p:spPr bwMode="auto">
          <a:xfrm>
            <a:off x="7783740" y="3440113"/>
            <a:ext cx="0" cy="2714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81" name="Group 192">
            <a:extLst>
              <a:ext uri="{FF2B5EF4-FFF2-40B4-BE49-F238E27FC236}">
                <a16:creationId xmlns:a16="http://schemas.microsoft.com/office/drawing/2014/main" id="{7A9213DF-5937-4339-2532-886F7BE0CE9A}"/>
              </a:ext>
            </a:extLst>
          </p:cNvPr>
          <p:cNvGrpSpPr>
            <a:grpSpLocks/>
          </p:cNvGrpSpPr>
          <p:nvPr/>
        </p:nvGrpSpPr>
        <p:grpSpPr bwMode="auto">
          <a:xfrm>
            <a:off x="7688490" y="3611563"/>
            <a:ext cx="182563" cy="182562"/>
            <a:chOff x="1257" y="894"/>
            <a:chExt cx="115" cy="115"/>
          </a:xfrm>
        </p:grpSpPr>
        <p:sp>
          <p:nvSpPr>
            <p:cNvPr id="1082" name="Rectangle 193">
              <a:extLst>
                <a:ext uri="{FF2B5EF4-FFF2-40B4-BE49-F238E27FC236}">
                  <a16:creationId xmlns:a16="http://schemas.microsoft.com/office/drawing/2014/main" id="{E9503585-D404-F1F0-A732-96BD11257C65}"/>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3" name="Rectangle 194">
              <a:extLst>
                <a:ext uri="{FF2B5EF4-FFF2-40B4-BE49-F238E27FC236}">
                  <a16:creationId xmlns:a16="http://schemas.microsoft.com/office/drawing/2014/main" id="{6EBD95B7-4600-7234-0E96-CB845E297FDA}"/>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084" name="Group 195">
            <a:extLst>
              <a:ext uri="{FF2B5EF4-FFF2-40B4-BE49-F238E27FC236}">
                <a16:creationId xmlns:a16="http://schemas.microsoft.com/office/drawing/2014/main" id="{86EF6CE6-993A-C9CB-162D-E185DAC93BE6}"/>
              </a:ext>
            </a:extLst>
          </p:cNvPr>
          <p:cNvGrpSpPr>
            <a:grpSpLocks/>
          </p:cNvGrpSpPr>
          <p:nvPr/>
        </p:nvGrpSpPr>
        <p:grpSpPr bwMode="auto">
          <a:xfrm>
            <a:off x="7688490" y="3349625"/>
            <a:ext cx="182563" cy="182563"/>
            <a:chOff x="1257" y="894"/>
            <a:chExt cx="115" cy="115"/>
          </a:xfrm>
        </p:grpSpPr>
        <p:sp>
          <p:nvSpPr>
            <p:cNvPr id="1085" name="Rectangle 196">
              <a:extLst>
                <a:ext uri="{FF2B5EF4-FFF2-40B4-BE49-F238E27FC236}">
                  <a16:creationId xmlns:a16="http://schemas.microsoft.com/office/drawing/2014/main" id="{F6C16888-39AF-1884-DA68-7EA69D13DF0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6" name="Rectangle 197">
              <a:extLst>
                <a:ext uri="{FF2B5EF4-FFF2-40B4-BE49-F238E27FC236}">
                  <a16:creationId xmlns:a16="http://schemas.microsoft.com/office/drawing/2014/main" id="{BE37688A-25A9-3CB8-60C7-8789F1F2163C}"/>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87" name="Line 198">
            <a:extLst>
              <a:ext uri="{FF2B5EF4-FFF2-40B4-BE49-F238E27FC236}">
                <a16:creationId xmlns:a16="http://schemas.microsoft.com/office/drawing/2014/main" id="{F0983DB6-370D-0986-E677-C28B1532D299}"/>
              </a:ext>
            </a:extLst>
          </p:cNvPr>
          <p:cNvSpPr>
            <a:spLocks noChangeShapeType="1"/>
          </p:cNvSpPr>
          <p:nvPr/>
        </p:nvSpPr>
        <p:spPr bwMode="auto">
          <a:xfrm>
            <a:off x="7788503" y="4430713"/>
            <a:ext cx="2000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8" name="Line 199">
            <a:extLst>
              <a:ext uri="{FF2B5EF4-FFF2-40B4-BE49-F238E27FC236}">
                <a16:creationId xmlns:a16="http://schemas.microsoft.com/office/drawing/2014/main" id="{936AC274-98DA-4598-AE08-65FB6DA92170}"/>
              </a:ext>
            </a:extLst>
          </p:cNvPr>
          <p:cNvSpPr>
            <a:spLocks noChangeShapeType="1"/>
          </p:cNvSpPr>
          <p:nvPr/>
        </p:nvSpPr>
        <p:spPr bwMode="auto">
          <a:xfrm flipV="1">
            <a:off x="8002815" y="3011488"/>
            <a:ext cx="0" cy="142875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89" name="Group 200">
            <a:extLst>
              <a:ext uri="{FF2B5EF4-FFF2-40B4-BE49-F238E27FC236}">
                <a16:creationId xmlns:a16="http://schemas.microsoft.com/office/drawing/2014/main" id="{485AB09D-D871-D215-EB57-20EB6CFE5DB4}"/>
              </a:ext>
            </a:extLst>
          </p:cNvPr>
          <p:cNvGrpSpPr>
            <a:grpSpLocks/>
          </p:cNvGrpSpPr>
          <p:nvPr/>
        </p:nvGrpSpPr>
        <p:grpSpPr bwMode="auto">
          <a:xfrm>
            <a:off x="7907565" y="4354513"/>
            <a:ext cx="182563" cy="182562"/>
            <a:chOff x="1257" y="894"/>
            <a:chExt cx="115" cy="115"/>
          </a:xfrm>
        </p:grpSpPr>
        <p:sp>
          <p:nvSpPr>
            <p:cNvPr id="1090" name="Rectangle 201">
              <a:extLst>
                <a:ext uri="{FF2B5EF4-FFF2-40B4-BE49-F238E27FC236}">
                  <a16:creationId xmlns:a16="http://schemas.microsoft.com/office/drawing/2014/main" id="{851331AB-CFB7-35C9-00C0-1985F96D1EF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1" name="Rectangle 202">
              <a:extLst>
                <a:ext uri="{FF2B5EF4-FFF2-40B4-BE49-F238E27FC236}">
                  <a16:creationId xmlns:a16="http://schemas.microsoft.com/office/drawing/2014/main" id="{40F7A351-8585-D17E-B4E3-62D0D1720C98}"/>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92" name="Line 203">
            <a:extLst>
              <a:ext uri="{FF2B5EF4-FFF2-40B4-BE49-F238E27FC236}">
                <a16:creationId xmlns:a16="http://schemas.microsoft.com/office/drawing/2014/main" id="{2EF181C7-6143-2D81-5D97-5544158BD22F}"/>
              </a:ext>
            </a:extLst>
          </p:cNvPr>
          <p:cNvSpPr>
            <a:spLocks noChangeShapeType="1"/>
          </p:cNvSpPr>
          <p:nvPr/>
        </p:nvSpPr>
        <p:spPr bwMode="auto">
          <a:xfrm>
            <a:off x="8002815" y="3011488"/>
            <a:ext cx="2762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93" name="Group 204">
            <a:extLst>
              <a:ext uri="{FF2B5EF4-FFF2-40B4-BE49-F238E27FC236}">
                <a16:creationId xmlns:a16="http://schemas.microsoft.com/office/drawing/2014/main" id="{FB2CEB3C-31ED-3442-8DAA-3EF9AA263452}"/>
              </a:ext>
            </a:extLst>
          </p:cNvPr>
          <p:cNvGrpSpPr>
            <a:grpSpLocks/>
          </p:cNvGrpSpPr>
          <p:nvPr/>
        </p:nvGrpSpPr>
        <p:grpSpPr bwMode="auto">
          <a:xfrm>
            <a:off x="7912328" y="2925763"/>
            <a:ext cx="182562" cy="182562"/>
            <a:chOff x="1257" y="894"/>
            <a:chExt cx="115" cy="115"/>
          </a:xfrm>
        </p:grpSpPr>
        <p:sp>
          <p:nvSpPr>
            <p:cNvPr id="1094" name="Rectangle 205">
              <a:extLst>
                <a:ext uri="{FF2B5EF4-FFF2-40B4-BE49-F238E27FC236}">
                  <a16:creationId xmlns:a16="http://schemas.microsoft.com/office/drawing/2014/main" id="{FD398612-D5A3-BD86-5689-96B2F010097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5" name="Rectangle 206">
              <a:extLst>
                <a:ext uri="{FF2B5EF4-FFF2-40B4-BE49-F238E27FC236}">
                  <a16:creationId xmlns:a16="http://schemas.microsoft.com/office/drawing/2014/main" id="{866DCCEF-F968-853D-F7D4-B65BAC9021EA}"/>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96" name="Line 207">
            <a:extLst>
              <a:ext uri="{FF2B5EF4-FFF2-40B4-BE49-F238E27FC236}">
                <a16:creationId xmlns:a16="http://schemas.microsoft.com/office/drawing/2014/main" id="{18A56F4F-E8E0-6495-36AC-0A9A132B0370}"/>
              </a:ext>
            </a:extLst>
          </p:cNvPr>
          <p:cNvSpPr>
            <a:spLocks noChangeShapeType="1"/>
          </p:cNvSpPr>
          <p:nvPr/>
        </p:nvSpPr>
        <p:spPr bwMode="auto">
          <a:xfrm>
            <a:off x="9336315" y="3230563"/>
            <a:ext cx="1762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7" name="Line 208">
            <a:extLst>
              <a:ext uri="{FF2B5EF4-FFF2-40B4-BE49-F238E27FC236}">
                <a16:creationId xmlns:a16="http://schemas.microsoft.com/office/drawing/2014/main" id="{E4F9FF95-8EFD-47D8-32CA-B3FD5A8DE978}"/>
              </a:ext>
            </a:extLst>
          </p:cNvPr>
          <p:cNvSpPr>
            <a:spLocks noChangeShapeType="1"/>
          </p:cNvSpPr>
          <p:nvPr/>
        </p:nvSpPr>
        <p:spPr bwMode="auto">
          <a:xfrm>
            <a:off x="9226778" y="4487863"/>
            <a:ext cx="2667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8" name="Line 209">
            <a:extLst>
              <a:ext uri="{FF2B5EF4-FFF2-40B4-BE49-F238E27FC236}">
                <a16:creationId xmlns:a16="http://schemas.microsoft.com/office/drawing/2014/main" id="{8BCBAB47-B562-6DBB-BA14-3B30730B7E8E}"/>
              </a:ext>
            </a:extLst>
          </p:cNvPr>
          <p:cNvSpPr>
            <a:spLocks noChangeShapeType="1"/>
          </p:cNvSpPr>
          <p:nvPr/>
        </p:nvSpPr>
        <p:spPr bwMode="auto">
          <a:xfrm>
            <a:off x="9522053" y="3230563"/>
            <a:ext cx="0" cy="12620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99" name="Group 210">
            <a:extLst>
              <a:ext uri="{FF2B5EF4-FFF2-40B4-BE49-F238E27FC236}">
                <a16:creationId xmlns:a16="http://schemas.microsoft.com/office/drawing/2014/main" id="{3316A025-9AFB-2485-06E3-98ABC0D3EEED}"/>
              </a:ext>
            </a:extLst>
          </p:cNvPr>
          <p:cNvGrpSpPr>
            <a:grpSpLocks/>
          </p:cNvGrpSpPr>
          <p:nvPr/>
        </p:nvGrpSpPr>
        <p:grpSpPr bwMode="auto">
          <a:xfrm>
            <a:off x="9431565" y="4397375"/>
            <a:ext cx="182563" cy="182563"/>
            <a:chOff x="1257" y="894"/>
            <a:chExt cx="115" cy="115"/>
          </a:xfrm>
        </p:grpSpPr>
        <p:sp>
          <p:nvSpPr>
            <p:cNvPr id="1100" name="Rectangle 211">
              <a:extLst>
                <a:ext uri="{FF2B5EF4-FFF2-40B4-BE49-F238E27FC236}">
                  <a16:creationId xmlns:a16="http://schemas.microsoft.com/office/drawing/2014/main" id="{80D1F142-F2A4-B4C5-C8DC-49443C4EAE96}"/>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1" name="Rectangle 212">
              <a:extLst>
                <a:ext uri="{FF2B5EF4-FFF2-40B4-BE49-F238E27FC236}">
                  <a16:creationId xmlns:a16="http://schemas.microsoft.com/office/drawing/2014/main" id="{272E1551-3D2B-03F1-AD76-225138B15792}"/>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02" name="Group 213">
            <a:extLst>
              <a:ext uri="{FF2B5EF4-FFF2-40B4-BE49-F238E27FC236}">
                <a16:creationId xmlns:a16="http://schemas.microsoft.com/office/drawing/2014/main" id="{9213AA6E-98CE-415B-C581-7BDEE862C70F}"/>
              </a:ext>
            </a:extLst>
          </p:cNvPr>
          <p:cNvGrpSpPr>
            <a:grpSpLocks/>
          </p:cNvGrpSpPr>
          <p:nvPr/>
        </p:nvGrpSpPr>
        <p:grpSpPr bwMode="auto">
          <a:xfrm>
            <a:off x="9431565" y="3144838"/>
            <a:ext cx="182563" cy="182562"/>
            <a:chOff x="1257" y="894"/>
            <a:chExt cx="115" cy="115"/>
          </a:xfrm>
        </p:grpSpPr>
        <p:sp>
          <p:nvSpPr>
            <p:cNvPr id="1103" name="Rectangle 214">
              <a:extLst>
                <a:ext uri="{FF2B5EF4-FFF2-40B4-BE49-F238E27FC236}">
                  <a16:creationId xmlns:a16="http://schemas.microsoft.com/office/drawing/2014/main" id="{BE3F98E1-B501-CA33-BAF2-D74052C5373E}"/>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4" name="Rectangle 215">
              <a:extLst>
                <a:ext uri="{FF2B5EF4-FFF2-40B4-BE49-F238E27FC236}">
                  <a16:creationId xmlns:a16="http://schemas.microsoft.com/office/drawing/2014/main" id="{3E03D477-8637-70F8-B14B-983F704A3220}"/>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05" name="Group 216">
            <a:extLst>
              <a:ext uri="{FF2B5EF4-FFF2-40B4-BE49-F238E27FC236}">
                <a16:creationId xmlns:a16="http://schemas.microsoft.com/office/drawing/2014/main" id="{93454E43-7506-65A9-EA16-3081B25EA52B}"/>
              </a:ext>
            </a:extLst>
          </p:cNvPr>
          <p:cNvGrpSpPr>
            <a:grpSpLocks/>
          </p:cNvGrpSpPr>
          <p:nvPr/>
        </p:nvGrpSpPr>
        <p:grpSpPr bwMode="auto">
          <a:xfrm>
            <a:off x="5338990" y="5445125"/>
            <a:ext cx="4346575" cy="1008063"/>
            <a:chOff x="2410" y="3430"/>
            <a:chExt cx="2738" cy="635"/>
          </a:xfrm>
        </p:grpSpPr>
        <p:sp>
          <p:nvSpPr>
            <p:cNvPr id="1106" name="Rectangle 217">
              <a:extLst>
                <a:ext uri="{FF2B5EF4-FFF2-40B4-BE49-F238E27FC236}">
                  <a16:creationId xmlns:a16="http://schemas.microsoft.com/office/drawing/2014/main" id="{12A4B867-EBF7-3A72-45CB-E70C040945B5}"/>
                </a:ext>
              </a:extLst>
            </p:cNvPr>
            <p:cNvSpPr>
              <a:spLocks noChangeArrowheads="1"/>
            </p:cNvSpPr>
            <p:nvPr/>
          </p:nvSpPr>
          <p:spPr bwMode="auto">
            <a:xfrm>
              <a:off x="2410" y="3430"/>
              <a:ext cx="2738" cy="635"/>
            </a:xfrm>
            <a:prstGeom prst="rect">
              <a:avLst/>
            </a:prstGeom>
            <a:solidFill>
              <a:srgbClr val="DDDDDD"/>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07" name="Group 218">
              <a:extLst>
                <a:ext uri="{FF2B5EF4-FFF2-40B4-BE49-F238E27FC236}">
                  <a16:creationId xmlns:a16="http://schemas.microsoft.com/office/drawing/2014/main" id="{2F66A7C4-3D84-C870-9603-F5BC8A2BDEE9}"/>
                </a:ext>
              </a:extLst>
            </p:cNvPr>
            <p:cNvGrpSpPr>
              <a:grpSpLocks/>
            </p:cNvGrpSpPr>
            <p:nvPr/>
          </p:nvGrpSpPr>
          <p:grpSpPr bwMode="auto">
            <a:xfrm>
              <a:off x="2552" y="3521"/>
              <a:ext cx="924" cy="366"/>
              <a:chOff x="4638" y="1525"/>
              <a:chExt cx="924" cy="366"/>
            </a:xfrm>
          </p:grpSpPr>
          <p:sp>
            <p:nvSpPr>
              <p:cNvPr id="1114" name="Text Box 219">
                <a:extLst>
                  <a:ext uri="{FF2B5EF4-FFF2-40B4-BE49-F238E27FC236}">
                    <a16:creationId xmlns:a16="http://schemas.microsoft.com/office/drawing/2014/main" id="{76D47A63-BC04-2CD6-E845-673D63282CBB}"/>
                  </a:ext>
                </a:extLst>
              </p:cNvPr>
              <p:cNvSpPr txBox="1">
                <a:spLocks noChangeArrowheads="1"/>
              </p:cNvSpPr>
              <p:nvPr/>
            </p:nvSpPr>
            <p:spPr bwMode="auto">
              <a:xfrm>
                <a:off x="4871" y="1525"/>
                <a:ext cx="691"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pPr>
                <a:r>
                  <a:rPr lang="de-DE" altLang="en-US" sz="1600">
                    <a:ea typeface="宋体" panose="02010600030101010101" pitchFamily="2" charset="-122"/>
                  </a:rPr>
                  <a:t>Horizontal</a:t>
                </a:r>
                <a:br>
                  <a:rPr lang="de-DE" altLang="en-US" sz="1600">
                    <a:ea typeface="宋体" panose="02010600030101010101" pitchFamily="2" charset="-122"/>
                  </a:rPr>
                </a:br>
                <a:r>
                  <a:rPr lang="de-DE" altLang="zh-CN" sz="1600">
                    <a:ea typeface="宋体" panose="02010600030101010101" pitchFamily="2" charset="-122"/>
                  </a:rPr>
                  <a:t>Segment</a:t>
                </a:r>
                <a:endParaRPr lang="en-US" altLang="zh-CN" sz="1600">
                  <a:ea typeface="宋体" panose="02010600030101010101" pitchFamily="2" charset="-122"/>
                </a:endParaRPr>
              </a:p>
            </p:txBody>
          </p:sp>
          <p:sp>
            <p:nvSpPr>
              <p:cNvPr id="1115" name="Line 220">
                <a:extLst>
                  <a:ext uri="{FF2B5EF4-FFF2-40B4-BE49-F238E27FC236}">
                    <a16:creationId xmlns:a16="http://schemas.microsoft.com/office/drawing/2014/main" id="{4ECE80F1-2256-FDAD-7379-B84AF4CFD05B}"/>
                  </a:ext>
                </a:extLst>
              </p:cNvPr>
              <p:cNvSpPr>
                <a:spLocks noChangeShapeType="1"/>
              </p:cNvSpPr>
              <p:nvPr/>
            </p:nvSpPr>
            <p:spPr bwMode="auto">
              <a:xfrm flipV="1">
                <a:off x="4638" y="1713"/>
                <a:ext cx="17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08" name="Text Box 221">
              <a:extLst>
                <a:ext uri="{FF2B5EF4-FFF2-40B4-BE49-F238E27FC236}">
                  <a16:creationId xmlns:a16="http://schemas.microsoft.com/office/drawing/2014/main" id="{DF875621-9591-0C6F-1F56-5498288A9987}"/>
                </a:ext>
              </a:extLst>
            </p:cNvPr>
            <p:cNvSpPr txBox="1">
              <a:spLocks noChangeArrowheads="1"/>
            </p:cNvSpPr>
            <p:nvPr/>
          </p:nvSpPr>
          <p:spPr bwMode="auto">
            <a:xfrm>
              <a:off x="4740" y="3603"/>
              <a:ext cx="3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pPr>
              <a:r>
                <a:rPr lang="de-DE" altLang="en-US" sz="1600">
                  <a:ea typeface="宋体" panose="02010600030101010101" pitchFamily="2" charset="-122"/>
                </a:rPr>
                <a:t>Via</a:t>
              </a:r>
              <a:endParaRPr lang="en-US" altLang="zh-CN" sz="1600">
                <a:ea typeface="宋体" panose="02010600030101010101" pitchFamily="2" charset="-122"/>
              </a:endParaRPr>
            </a:p>
          </p:txBody>
        </p:sp>
        <p:grpSp>
          <p:nvGrpSpPr>
            <p:cNvPr id="1109" name="Group 222">
              <a:extLst>
                <a:ext uri="{FF2B5EF4-FFF2-40B4-BE49-F238E27FC236}">
                  <a16:creationId xmlns:a16="http://schemas.microsoft.com/office/drawing/2014/main" id="{98EED78B-7703-853B-AB84-731C361347B9}"/>
                </a:ext>
              </a:extLst>
            </p:cNvPr>
            <p:cNvGrpSpPr>
              <a:grpSpLocks/>
            </p:cNvGrpSpPr>
            <p:nvPr/>
          </p:nvGrpSpPr>
          <p:grpSpPr bwMode="auto">
            <a:xfrm>
              <a:off x="4579" y="3647"/>
              <a:ext cx="115" cy="115"/>
              <a:chOff x="1257" y="894"/>
              <a:chExt cx="115" cy="115"/>
            </a:xfrm>
          </p:grpSpPr>
          <p:sp>
            <p:nvSpPr>
              <p:cNvPr id="1112" name="Rectangle 223">
                <a:extLst>
                  <a:ext uri="{FF2B5EF4-FFF2-40B4-BE49-F238E27FC236}">
                    <a16:creationId xmlns:a16="http://schemas.microsoft.com/office/drawing/2014/main" id="{2603C607-A274-A1A2-37AC-DC30045BCDA9}"/>
                  </a:ext>
                </a:extLst>
              </p:cNvPr>
              <p:cNvSpPr>
                <a:spLocks noChangeAspect="1" noChangeArrowheads="1"/>
              </p:cNvSpPr>
              <p:nvPr/>
            </p:nvSpPr>
            <p:spPr bwMode="auto">
              <a:xfrm flipH="1" flipV="1">
                <a:off x="1257" y="894"/>
                <a:ext cx="115" cy="115"/>
              </a:xfrm>
              <a:prstGeom prst="rect">
                <a:avLst/>
              </a:prstGeom>
              <a:solidFill>
                <a:srgbClr val="DFDFDF"/>
              </a:solidFill>
              <a:ln w="31750">
                <a:solidFill>
                  <a:srgbClr val="000000"/>
                </a:solidFill>
                <a:miter lim="800000"/>
                <a:headEnd/>
                <a:tailEnd/>
              </a:ln>
            </p:spPr>
            <p:txBody>
              <a:bodyPr/>
              <a:lstStyle/>
              <a:p>
                <a:endParaRPr lang="en-US"/>
              </a:p>
            </p:txBody>
          </p:sp>
          <p:sp>
            <p:nvSpPr>
              <p:cNvPr id="1113" name="Rectangle 224">
                <a:extLst>
                  <a:ext uri="{FF2B5EF4-FFF2-40B4-BE49-F238E27FC236}">
                    <a16:creationId xmlns:a16="http://schemas.microsoft.com/office/drawing/2014/main" id="{1FDFEA79-DBFC-3591-62EB-A25C1BE65B03}"/>
                  </a:ext>
                </a:extLst>
              </p:cNvPr>
              <p:cNvSpPr>
                <a:spLocks noChangeAspect="1" noChangeArrowheads="1"/>
              </p:cNvSpPr>
              <p:nvPr/>
            </p:nvSpPr>
            <p:spPr bwMode="auto">
              <a:xfrm flipH="1" flipV="1">
                <a:off x="1286" y="923"/>
                <a:ext cx="58" cy="58"/>
              </a:xfrm>
              <a:prstGeom prst="rect">
                <a:avLst/>
              </a:prstGeom>
              <a:solidFill>
                <a:srgbClr val="000000"/>
              </a:solidFill>
              <a:ln w="0">
                <a:solidFill>
                  <a:srgbClr val="000000"/>
                </a:solidFill>
                <a:miter lim="800000"/>
                <a:headEnd/>
                <a:tailEnd/>
              </a:ln>
            </p:spPr>
            <p:txBody>
              <a:bodyPr/>
              <a:lstStyle/>
              <a:p>
                <a:endParaRPr lang="en-US"/>
              </a:p>
            </p:txBody>
          </p:sp>
        </p:grpSp>
        <p:sp>
          <p:nvSpPr>
            <p:cNvPr id="1110" name="Text Box 225">
              <a:extLst>
                <a:ext uri="{FF2B5EF4-FFF2-40B4-BE49-F238E27FC236}">
                  <a16:creationId xmlns:a16="http://schemas.microsoft.com/office/drawing/2014/main" id="{E34332D4-1DF6-3D47-0D3F-2499730E7D05}"/>
                </a:ext>
              </a:extLst>
            </p:cNvPr>
            <p:cNvSpPr txBox="1">
              <a:spLocks noChangeArrowheads="1"/>
            </p:cNvSpPr>
            <p:nvPr/>
          </p:nvSpPr>
          <p:spPr bwMode="auto">
            <a:xfrm>
              <a:off x="3614" y="3529"/>
              <a:ext cx="808"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sz="1600">
                  <a:ea typeface="宋体" panose="02010600030101010101" pitchFamily="2" charset="-122"/>
                </a:rPr>
                <a:t>Vertical </a:t>
              </a:r>
              <a:br>
                <a:rPr lang="de-DE" altLang="en-US" sz="1600">
                  <a:ea typeface="宋体" panose="02010600030101010101" pitchFamily="2" charset="-122"/>
                </a:rPr>
              </a:br>
              <a:r>
                <a:rPr lang="de-DE" altLang="en-US" sz="1600">
                  <a:ea typeface="宋体" panose="02010600030101010101" pitchFamily="2" charset="-122"/>
                </a:rPr>
                <a:t>Segment</a:t>
              </a:r>
              <a:endParaRPr lang="en-US" altLang="zh-CN" sz="1600">
                <a:ea typeface="宋体" panose="02010600030101010101" pitchFamily="2" charset="-122"/>
              </a:endParaRPr>
            </a:p>
          </p:txBody>
        </p:sp>
        <p:sp>
          <p:nvSpPr>
            <p:cNvPr id="1111" name="Line 226">
              <a:extLst>
                <a:ext uri="{FF2B5EF4-FFF2-40B4-BE49-F238E27FC236}">
                  <a16:creationId xmlns:a16="http://schemas.microsoft.com/office/drawing/2014/main" id="{C993A0C8-BC18-6EB6-6EAE-6F4CF336F05C}"/>
                </a:ext>
              </a:extLst>
            </p:cNvPr>
            <p:cNvSpPr>
              <a:spLocks noChangeShapeType="1"/>
            </p:cNvSpPr>
            <p:nvPr/>
          </p:nvSpPr>
          <p:spPr bwMode="auto">
            <a:xfrm>
              <a:off x="3660" y="3548"/>
              <a:ext cx="0" cy="4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16" name="Text Box 227">
            <a:extLst>
              <a:ext uri="{FF2B5EF4-FFF2-40B4-BE49-F238E27FC236}">
                <a16:creationId xmlns:a16="http://schemas.microsoft.com/office/drawing/2014/main" id="{9776E945-2A97-D47A-D1F4-47CD4299E997}"/>
              </a:ext>
            </a:extLst>
          </p:cNvPr>
          <p:cNvSpPr txBox="1">
            <a:spLocks noChangeArrowheads="1"/>
          </p:cNvSpPr>
          <p:nvPr/>
        </p:nvSpPr>
        <p:spPr bwMode="auto">
          <a:xfrm>
            <a:off x="7113248" y="1579563"/>
            <a:ext cx="1890261" cy="369332"/>
          </a:xfrm>
          <a:prstGeom prst="rect">
            <a:avLst/>
          </a:prstGeom>
          <a:noFill/>
          <a:ln>
            <a:noFill/>
          </a:ln>
          <a:effectLst/>
        </p:spPr>
        <p:txBody>
          <a:bodyPr wrap="none">
            <a:spAutoFit/>
          </a:bodyPr>
          <a:lstStyle/>
          <a:p>
            <a:pPr algn="ctr" eaLnBrk="1" hangingPunct="1">
              <a:spcBef>
                <a:spcPct val="0"/>
              </a:spcBef>
            </a:pPr>
            <a:r>
              <a:rPr lang="de-DE" altLang="zh-CN" dirty="0" err="1">
                <a:latin typeface="Arial" panose="020B0604020202020204" pitchFamily="34" charset="0"/>
                <a:ea typeface="宋体" panose="02010600030101010101" pitchFamily="2" charset="-122"/>
                <a:cs typeface="Arial" panose="020B0604020202020204" pitchFamily="34" charset="0"/>
              </a:rPr>
              <a:t>Detailed</a:t>
            </a:r>
            <a:r>
              <a:rPr lang="de-DE" altLang="zh-CN" dirty="0">
                <a:latin typeface="Arial" panose="020B0604020202020204" pitchFamily="34" charset="0"/>
                <a:ea typeface="宋体" panose="02010600030101010101" pitchFamily="2" charset="-122"/>
                <a:cs typeface="Arial" panose="020B0604020202020204" pitchFamily="34" charset="0"/>
              </a:rPr>
              <a:t> Routing</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1117" name="AutoShape 228">
            <a:extLst>
              <a:ext uri="{FF2B5EF4-FFF2-40B4-BE49-F238E27FC236}">
                <a16:creationId xmlns:a16="http://schemas.microsoft.com/office/drawing/2014/main" id="{214CF8C3-FE46-7C46-FAAF-FAA26AEA49B8}"/>
              </a:ext>
            </a:extLst>
          </p:cNvPr>
          <p:cNvSpPr>
            <a:spLocks noChangeArrowheads="1"/>
          </p:cNvSpPr>
          <p:nvPr/>
        </p:nvSpPr>
        <p:spPr bwMode="auto">
          <a:xfrm>
            <a:off x="5848578" y="3322638"/>
            <a:ext cx="468312" cy="819150"/>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Text Box 229">
            <a:extLst>
              <a:ext uri="{FF2B5EF4-FFF2-40B4-BE49-F238E27FC236}">
                <a16:creationId xmlns:a16="http://schemas.microsoft.com/office/drawing/2014/main" id="{59EB8BCE-0369-8DD2-8282-2347C580E9D1}"/>
              </a:ext>
            </a:extLst>
          </p:cNvPr>
          <p:cNvSpPr txBox="1">
            <a:spLocks noChangeArrowheads="1"/>
          </p:cNvSpPr>
          <p:nvPr/>
        </p:nvSpPr>
        <p:spPr bwMode="auto">
          <a:xfrm>
            <a:off x="2340203" y="1522413"/>
            <a:ext cx="2376487" cy="357187"/>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a:t>Global Routing</a:t>
            </a:r>
            <a:endParaRPr lang="en-US" altLang="zh-CN" dirty="0">
              <a:ea typeface="宋体" panose="02010600030101010101" pitchFamily="2" charset="-122"/>
            </a:endParaRPr>
          </a:p>
        </p:txBody>
      </p:sp>
    </p:spTree>
    <p:extLst>
      <p:ext uri="{BB962C8B-B14F-4D97-AF65-F5344CB8AC3E}">
        <p14:creationId xmlns:p14="http://schemas.microsoft.com/office/powerpoint/2010/main" val="176968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9161-0D13-342D-FD21-70B7D20A95D2}"/>
              </a:ext>
            </a:extLst>
          </p:cNvPr>
          <p:cNvSpPr>
            <a:spLocks noGrp="1"/>
          </p:cNvSpPr>
          <p:nvPr>
            <p:ph type="title"/>
          </p:nvPr>
        </p:nvSpPr>
        <p:spPr/>
        <p:txBody>
          <a:bodyPr/>
          <a:lstStyle/>
          <a:p>
            <a:r>
              <a:rPr lang="en-US" dirty="0"/>
              <a:t>Practice Time</a:t>
            </a:r>
          </a:p>
        </p:txBody>
      </p:sp>
      <p:sp>
        <p:nvSpPr>
          <p:cNvPr id="3" name="Content Placeholder 2">
            <a:extLst>
              <a:ext uri="{FF2B5EF4-FFF2-40B4-BE49-F238E27FC236}">
                <a16:creationId xmlns:a16="http://schemas.microsoft.com/office/drawing/2014/main" id="{C910B68D-E49E-2843-FFD4-F74E28F6FC79}"/>
              </a:ext>
            </a:extLst>
          </p:cNvPr>
          <p:cNvSpPr>
            <a:spLocks noGrp="1"/>
          </p:cNvSpPr>
          <p:nvPr>
            <p:ph idx="1"/>
          </p:nvPr>
        </p:nvSpPr>
        <p:spPr/>
        <p:txBody>
          <a:bodyPr/>
          <a:lstStyle/>
          <a:p>
            <a:r>
              <a:rPr lang="en-US" dirty="0"/>
              <a:t>Solve this channel routing problem using the left-edge algorithm</a:t>
            </a:r>
          </a:p>
        </p:txBody>
      </p:sp>
      <p:grpSp>
        <p:nvGrpSpPr>
          <p:cNvPr id="37" name="Group 36">
            <a:extLst>
              <a:ext uri="{FF2B5EF4-FFF2-40B4-BE49-F238E27FC236}">
                <a16:creationId xmlns:a16="http://schemas.microsoft.com/office/drawing/2014/main" id="{92D5DB7B-6E95-764C-B6C4-D4B434F1B80F}"/>
              </a:ext>
            </a:extLst>
          </p:cNvPr>
          <p:cNvGrpSpPr/>
          <p:nvPr/>
        </p:nvGrpSpPr>
        <p:grpSpPr>
          <a:xfrm>
            <a:off x="4147685" y="2324869"/>
            <a:ext cx="3722694" cy="3852093"/>
            <a:chOff x="4787190" y="2758281"/>
            <a:chExt cx="1963741" cy="2032000"/>
          </a:xfrm>
        </p:grpSpPr>
        <p:sp>
          <p:nvSpPr>
            <p:cNvPr id="9" name="Line 3">
              <a:extLst>
                <a:ext uri="{FF2B5EF4-FFF2-40B4-BE49-F238E27FC236}">
                  <a16:creationId xmlns:a16="http://schemas.microsoft.com/office/drawing/2014/main" id="{619D65F1-4F69-661C-990C-910527A63647}"/>
                </a:ext>
              </a:extLst>
            </p:cNvPr>
            <p:cNvSpPr>
              <a:spLocks noChangeAspect="1" noChangeShapeType="1"/>
            </p:cNvSpPr>
            <p:nvPr/>
          </p:nvSpPr>
          <p:spPr bwMode="auto">
            <a:xfrm>
              <a:off x="4889500" y="3094831"/>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4">
              <a:extLst>
                <a:ext uri="{FF2B5EF4-FFF2-40B4-BE49-F238E27FC236}">
                  <a16:creationId xmlns:a16="http://schemas.microsoft.com/office/drawing/2014/main" id="{A739682D-C80B-D569-4F39-4494988F6505}"/>
                </a:ext>
              </a:extLst>
            </p:cNvPr>
            <p:cNvSpPr>
              <a:spLocks noChangeAspect="1" noChangeShapeType="1"/>
            </p:cNvSpPr>
            <p:nvPr/>
          </p:nvSpPr>
          <p:spPr bwMode="auto">
            <a:xfrm>
              <a:off x="5289550" y="3094831"/>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5">
              <a:extLst>
                <a:ext uri="{FF2B5EF4-FFF2-40B4-BE49-F238E27FC236}">
                  <a16:creationId xmlns:a16="http://schemas.microsoft.com/office/drawing/2014/main" id="{68268043-ABFE-7B7D-F147-B5D6C52F8D13}"/>
                </a:ext>
              </a:extLst>
            </p:cNvPr>
            <p:cNvSpPr>
              <a:spLocks noChangeAspect="1" noChangeShapeType="1"/>
            </p:cNvSpPr>
            <p:nvPr/>
          </p:nvSpPr>
          <p:spPr bwMode="auto">
            <a:xfrm>
              <a:off x="4889500" y="4436269"/>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6">
              <a:extLst>
                <a:ext uri="{FF2B5EF4-FFF2-40B4-BE49-F238E27FC236}">
                  <a16:creationId xmlns:a16="http://schemas.microsoft.com/office/drawing/2014/main" id="{5B012761-E6B9-C95E-100D-CDE0412BE82C}"/>
                </a:ext>
              </a:extLst>
            </p:cNvPr>
            <p:cNvSpPr>
              <a:spLocks noChangeAspect="1" noChangeShapeType="1"/>
            </p:cNvSpPr>
            <p:nvPr/>
          </p:nvSpPr>
          <p:spPr bwMode="auto">
            <a:xfrm>
              <a:off x="5289550" y="4436269"/>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7">
              <a:extLst>
                <a:ext uri="{FF2B5EF4-FFF2-40B4-BE49-F238E27FC236}">
                  <a16:creationId xmlns:a16="http://schemas.microsoft.com/office/drawing/2014/main" id="{EE820539-90ED-72D1-5E1F-1F872CF1858E}"/>
                </a:ext>
              </a:extLst>
            </p:cNvPr>
            <p:cNvSpPr txBox="1">
              <a:spLocks noChangeAspect="1" noChangeArrowheads="1"/>
            </p:cNvSpPr>
            <p:nvPr/>
          </p:nvSpPr>
          <p:spPr bwMode="auto">
            <a:xfrm>
              <a:off x="4787190" y="2758281"/>
              <a:ext cx="334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dirty="0"/>
                <a:t>A</a:t>
              </a:r>
            </a:p>
          </p:txBody>
        </p:sp>
        <p:sp>
          <p:nvSpPr>
            <p:cNvPr id="14" name="Text Box 8">
              <a:extLst>
                <a:ext uri="{FF2B5EF4-FFF2-40B4-BE49-F238E27FC236}">
                  <a16:creationId xmlns:a16="http://schemas.microsoft.com/office/drawing/2014/main" id="{7ADF5897-4E25-F4B0-8C25-ED46E23CD352}"/>
                </a:ext>
              </a:extLst>
            </p:cNvPr>
            <p:cNvSpPr txBox="1">
              <a:spLocks noChangeAspect="1" noChangeArrowheads="1"/>
            </p:cNvSpPr>
            <p:nvPr/>
          </p:nvSpPr>
          <p:spPr bwMode="auto">
            <a:xfrm>
              <a:off x="5188829" y="2758281"/>
              <a:ext cx="33496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5" name="Text Box 9">
              <a:extLst>
                <a:ext uri="{FF2B5EF4-FFF2-40B4-BE49-F238E27FC236}">
                  <a16:creationId xmlns:a16="http://schemas.microsoft.com/office/drawing/2014/main" id="{D26EAFF3-15EB-70C4-7CA2-7B9A44785D88}"/>
                </a:ext>
              </a:extLst>
            </p:cNvPr>
            <p:cNvSpPr txBox="1">
              <a:spLocks noChangeAspect="1" noChangeArrowheads="1"/>
            </p:cNvSpPr>
            <p:nvPr/>
          </p:nvSpPr>
          <p:spPr bwMode="auto">
            <a:xfrm>
              <a:off x="5595228" y="2758281"/>
              <a:ext cx="3333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6" name="Text Box 10">
              <a:extLst>
                <a:ext uri="{FF2B5EF4-FFF2-40B4-BE49-F238E27FC236}">
                  <a16:creationId xmlns:a16="http://schemas.microsoft.com/office/drawing/2014/main" id="{44662FC4-B87A-FE9B-0BD7-03A0F862B08C}"/>
                </a:ext>
              </a:extLst>
            </p:cNvPr>
            <p:cNvSpPr txBox="1">
              <a:spLocks noChangeAspect="1" noChangeArrowheads="1"/>
            </p:cNvSpPr>
            <p:nvPr/>
          </p:nvSpPr>
          <p:spPr bwMode="auto">
            <a:xfrm>
              <a:off x="4806243" y="4436269"/>
              <a:ext cx="334963"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7" name="Text Box 11">
              <a:extLst>
                <a:ext uri="{FF2B5EF4-FFF2-40B4-BE49-F238E27FC236}">
                  <a16:creationId xmlns:a16="http://schemas.microsoft.com/office/drawing/2014/main" id="{E107D001-7F95-C4D4-2E2A-B91948A4CCCC}"/>
                </a:ext>
              </a:extLst>
            </p:cNvPr>
            <p:cNvSpPr txBox="1">
              <a:spLocks noChangeAspect="1" noChangeArrowheads="1"/>
            </p:cNvSpPr>
            <p:nvPr/>
          </p:nvSpPr>
          <p:spPr bwMode="auto">
            <a:xfrm>
              <a:off x="5192008" y="4436269"/>
              <a:ext cx="334962"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8" name="Text Box 12">
              <a:extLst>
                <a:ext uri="{FF2B5EF4-FFF2-40B4-BE49-F238E27FC236}">
                  <a16:creationId xmlns:a16="http://schemas.microsoft.com/office/drawing/2014/main" id="{7BEACF67-BAAE-7A04-CA40-F522A11D39B1}"/>
                </a:ext>
              </a:extLst>
            </p:cNvPr>
            <p:cNvSpPr txBox="1">
              <a:spLocks noChangeAspect="1" noChangeArrowheads="1"/>
            </p:cNvSpPr>
            <p:nvPr/>
          </p:nvSpPr>
          <p:spPr bwMode="auto">
            <a:xfrm>
              <a:off x="5614283" y="4436269"/>
              <a:ext cx="3333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26" name="Line 20">
              <a:extLst>
                <a:ext uri="{FF2B5EF4-FFF2-40B4-BE49-F238E27FC236}">
                  <a16:creationId xmlns:a16="http://schemas.microsoft.com/office/drawing/2014/main" id="{5663327A-1C9E-F7AC-F280-7E0E5A25A68D}"/>
                </a:ext>
              </a:extLst>
            </p:cNvPr>
            <p:cNvSpPr>
              <a:spLocks noChangeAspect="1" noChangeShapeType="1"/>
            </p:cNvSpPr>
            <p:nvPr/>
          </p:nvSpPr>
          <p:spPr bwMode="auto">
            <a:xfrm>
              <a:off x="5694362" y="3093244"/>
              <a:ext cx="401638"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1">
              <a:extLst>
                <a:ext uri="{FF2B5EF4-FFF2-40B4-BE49-F238E27FC236}">
                  <a16:creationId xmlns:a16="http://schemas.microsoft.com/office/drawing/2014/main" id="{DBF109C9-0DB8-DCDC-F766-0C9C503A4CEA}"/>
                </a:ext>
              </a:extLst>
            </p:cNvPr>
            <p:cNvSpPr>
              <a:spLocks noChangeAspect="1" noChangeShapeType="1"/>
            </p:cNvSpPr>
            <p:nvPr/>
          </p:nvSpPr>
          <p:spPr bwMode="auto">
            <a:xfrm>
              <a:off x="6096000" y="3093244"/>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2">
              <a:extLst>
                <a:ext uri="{FF2B5EF4-FFF2-40B4-BE49-F238E27FC236}">
                  <a16:creationId xmlns:a16="http://schemas.microsoft.com/office/drawing/2014/main" id="{72E4B1D0-FDE0-AF93-BC52-86B024E67E33}"/>
                </a:ext>
              </a:extLst>
            </p:cNvPr>
            <p:cNvSpPr>
              <a:spLocks noChangeAspect="1" noChangeShapeType="1"/>
            </p:cNvSpPr>
            <p:nvPr/>
          </p:nvSpPr>
          <p:spPr bwMode="auto">
            <a:xfrm>
              <a:off x="5692775" y="4436269"/>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3">
              <a:extLst>
                <a:ext uri="{FF2B5EF4-FFF2-40B4-BE49-F238E27FC236}">
                  <a16:creationId xmlns:a16="http://schemas.microsoft.com/office/drawing/2014/main" id="{A9895539-9B95-9A1A-EFFF-08C4C414452B}"/>
                </a:ext>
              </a:extLst>
            </p:cNvPr>
            <p:cNvSpPr>
              <a:spLocks noChangeAspect="1" noChangeShapeType="1"/>
            </p:cNvSpPr>
            <p:nvPr/>
          </p:nvSpPr>
          <p:spPr bwMode="auto">
            <a:xfrm>
              <a:off x="6094412" y="4436269"/>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Text Box 24">
              <a:extLst>
                <a:ext uri="{FF2B5EF4-FFF2-40B4-BE49-F238E27FC236}">
                  <a16:creationId xmlns:a16="http://schemas.microsoft.com/office/drawing/2014/main" id="{584286BD-5EA6-415B-1962-E4C3497018AA}"/>
                </a:ext>
              </a:extLst>
            </p:cNvPr>
            <p:cNvSpPr txBox="1">
              <a:spLocks noChangeAspect="1" noChangeArrowheads="1"/>
            </p:cNvSpPr>
            <p:nvPr/>
          </p:nvSpPr>
          <p:spPr bwMode="auto">
            <a:xfrm>
              <a:off x="5995283" y="2758281"/>
              <a:ext cx="33496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31" name="Text Box 25">
              <a:extLst>
                <a:ext uri="{FF2B5EF4-FFF2-40B4-BE49-F238E27FC236}">
                  <a16:creationId xmlns:a16="http://schemas.microsoft.com/office/drawing/2014/main" id="{7F52BF0D-D9CD-6786-DB82-88D992C1379B}"/>
                </a:ext>
              </a:extLst>
            </p:cNvPr>
            <p:cNvSpPr txBox="1">
              <a:spLocks noChangeAspect="1" noChangeArrowheads="1"/>
            </p:cNvSpPr>
            <p:nvPr/>
          </p:nvSpPr>
          <p:spPr bwMode="auto">
            <a:xfrm>
              <a:off x="6415968" y="2758281"/>
              <a:ext cx="334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32" name="Text Box 26">
              <a:extLst>
                <a:ext uri="{FF2B5EF4-FFF2-40B4-BE49-F238E27FC236}">
                  <a16:creationId xmlns:a16="http://schemas.microsoft.com/office/drawing/2014/main" id="{5173ED9B-5EBF-3F8E-CB5D-A7628D600726}"/>
                </a:ext>
              </a:extLst>
            </p:cNvPr>
            <p:cNvSpPr txBox="1">
              <a:spLocks noChangeAspect="1" noChangeArrowheads="1"/>
            </p:cNvSpPr>
            <p:nvPr/>
          </p:nvSpPr>
          <p:spPr bwMode="auto">
            <a:xfrm>
              <a:off x="5995281" y="4436269"/>
              <a:ext cx="334962"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33" name="Text Box 27">
              <a:extLst>
                <a:ext uri="{FF2B5EF4-FFF2-40B4-BE49-F238E27FC236}">
                  <a16:creationId xmlns:a16="http://schemas.microsoft.com/office/drawing/2014/main" id="{17291545-36B3-57D7-64F3-51CF041B281A}"/>
                </a:ext>
              </a:extLst>
            </p:cNvPr>
            <p:cNvSpPr txBox="1">
              <a:spLocks noChangeAspect="1" noChangeArrowheads="1"/>
            </p:cNvSpPr>
            <p:nvPr/>
          </p:nvSpPr>
          <p:spPr bwMode="auto">
            <a:xfrm>
              <a:off x="6396920" y="4436269"/>
              <a:ext cx="334963"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dirty="0"/>
                <a:t>C</a:t>
              </a:r>
            </a:p>
          </p:txBody>
        </p:sp>
      </p:grpSp>
    </p:spTree>
    <p:extLst>
      <p:ext uri="{BB962C8B-B14F-4D97-AF65-F5344CB8AC3E}">
        <p14:creationId xmlns:p14="http://schemas.microsoft.com/office/powerpoint/2010/main" val="390389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8BBB-78F6-A7DD-6DE2-5F584490B781}"/>
              </a:ext>
            </a:extLst>
          </p:cNvPr>
          <p:cNvSpPr>
            <a:spLocks noGrp="1"/>
          </p:cNvSpPr>
          <p:nvPr>
            <p:ph type="title"/>
          </p:nvPr>
        </p:nvSpPr>
        <p:spPr/>
        <p:txBody>
          <a:bodyPr/>
          <a:lstStyle/>
          <a:p>
            <a:r>
              <a:rPr lang="en-US" dirty="0"/>
              <a:t>Plain Left-Edge Algorithm is NOT Optimal</a:t>
            </a:r>
          </a:p>
        </p:txBody>
      </p:sp>
      <p:pic>
        <p:nvPicPr>
          <p:cNvPr id="63" name="Picture 62">
            <a:extLst>
              <a:ext uri="{FF2B5EF4-FFF2-40B4-BE49-F238E27FC236}">
                <a16:creationId xmlns:a16="http://schemas.microsoft.com/office/drawing/2014/main" id="{08799004-84DF-BE7F-181B-9E857FDE306B}"/>
              </a:ext>
            </a:extLst>
          </p:cNvPr>
          <p:cNvPicPr>
            <a:picLocks noChangeAspect="1"/>
          </p:cNvPicPr>
          <p:nvPr/>
        </p:nvPicPr>
        <p:blipFill>
          <a:blip r:embed="rId2"/>
          <a:stretch>
            <a:fillRect/>
          </a:stretch>
        </p:blipFill>
        <p:spPr>
          <a:xfrm>
            <a:off x="6968220" y="2297112"/>
            <a:ext cx="3329666" cy="2955079"/>
          </a:xfrm>
          <a:prstGeom prst="rect">
            <a:avLst/>
          </a:prstGeom>
        </p:spPr>
      </p:pic>
      <p:pic>
        <p:nvPicPr>
          <p:cNvPr id="64" name="Picture 63">
            <a:extLst>
              <a:ext uri="{FF2B5EF4-FFF2-40B4-BE49-F238E27FC236}">
                <a16:creationId xmlns:a16="http://schemas.microsoft.com/office/drawing/2014/main" id="{2135A953-D2C2-2FD3-F310-D0CF9111EF81}"/>
              </a:ext>
            </a:extLst>
          </p:cNvPr>
          <p:cNvPicPr>
            <a:picLocks noChangeAspect="1"/>
          </p:cNvPicPr>
          <p:nvPr/>
        </p:nvPicPr>
        <p:blipFill>
          <a:blip r:embed="rId3"/>
          <a:stretch>
            <a:fillRect/>
          </a:stretch>
        </p:blipFill>
        <p:spPr>
          <a:xfrm>
            <a:off x="1852494" y="2114549"/>
            <a:ext cx="3371287" cy="3558581"/>
          </a:xfrm>
          <a:prstGeom prst="rect">
            <a:avLst/>
          </a:prstGeom>
        </p:spPr>
      </p:pic>
      <p:sp>
        <p:nvSpPr>
          <p:cNvPr id="65" name="Right Arrow 64">
            <a:extLst>
              <a:ext uri="{FF2B5EF4-FFF2-40B4-BE49-F238E27FC236}">
                <a16:creationId xmlns:a16="http://schemas.microsoft.com/office/drawing/2014/main" id="{E2D33FE8-C601-B234-F3AD-01E5A82B25D2}"/>
              </a:ext>
            </a:extLst>
          </p:cNvPr>
          <p:cNvSpPr/>
          <p:nvPr/>
        </p:nvSpPr>
        <p:spPr>
          <a:xfrm>
            <a:off x="5223781" y="3429000"/>
            <a:ext cx="1612448" cy="5334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0585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39CE-2DBD-920D-00F0-527F4982A925}"/>
              </a:ext>
            </a:extLst>
          </p:cNvPr>
          <p:cNvSpPr>
            <a:spLocks noGrp="1"/>
          </p:cNvSpPr>
          <p:nvPr>
            <p:ph type="title"/>
          </p:nvPr>
        </p:nvSpPr>
        <p:spPr/>
        <p:txBody>
          <a:bodyPr/>
          <a:lstStyle/>
          <a:p>
            <a:r>
              <a:rPr lang="en-US" dirty="0"/>
              <a:t>Dogleg Routing Refinement</a:t>
            </a:r>
          </a:p>
        </p:txBody>
      </p:sp>
      <p:sp>
        <p:nvSpPr>
          <p:cNvPr id="3" name="Content Placeholder 2">
            <a:extLst>
              <a:ext uri="{FF2B5EF4-FFF2-40B4-BE49-F238E27FC236}">
                <a16:creationId xmlns:a16="http://schemas.microsoft.com/office/drawing/2014/main" id="{521D82AB-9AD0-47A3-9F2E-D3FED0ECBF54}"/>
              </a:ext>
            </a:extLst>
          </p:cNvPr>
          <p:cNvSpPr>
            <a:spLocks noGrp="1"/>
          </p:cNvSpPr>
          <p:nvPr>
            <p:ph idx="1"/>
          </p:nvPr>
        </p:nvSpPr>
        <p:spPr/>
        <p:txBody>
          <a:bodyPr/>
          <a:lstStyle/>
          <a:p>
            <a:r>
              <a:rPr lang="en-US" b="1" dirty="0"/>
              <a:t>Refine left-edge algorithm by net splitting</a:t>
            </a:r>
          </a:p>
          <a:p>
            <a:pPr lvl="1"/>
            <a:r>
              <a:rPr lang="en-US" dirty="0"/>
              <a:t>Ex: B </a:t>
            </a:r>
            <a:r>
              <a:rPr lang="en-US" dirty="0">
                <a:sym typeface="Wingdings" pitchFamily="2" charset="2"/>
              </a:rPr>
              <a:t> B1</a:t>
            </a:r>
            <a:r>
              <a:rPr lang="en-US" dirty="0"/>
              <a:t> and B2</a:t>
            </a:r>
          </a:p>
          <a:p>
            <a:r>
              <a:rPr lang="en-US" b="1" dirty="0"/>
              <a:t>Two advantages</a:t>
            </a:r>
          </a:p>
          <a:p>
            <a:pPr lvl="1"/>
            <a:r>
              <a:rPr lang="en-US" dirty="0"/>
              <a:t>Alleviate the conflict (break cycles) in the VCG</a:t>
            </a:r>
          </a:p>
          <a:p>
            <a:pPr lvl="1"/>
            <a:r>
              <a:rPr lang="en-US" dirty="0"/>
              <a:t>Number of tracks can typically be reduced</a:t>
            </a:r>
          </a:p>
          <a:p>
            <a:endParaRPr lang="en-US" dirty="0"/>
          </a:p>
        </p:txBody>
      </p:sp>
      <p:sp>
        <p:nvSpPr>
          <p:cNvPr id="4" name="Line 4">
            <a:extLst>
              <a:ext uri="{FF2B5EF4-FFF2-40B4-BE49-F238E27FC236}">
                <a16:creationId xmlns:a16="http://schemas.microsoft.com/office/drawing/2014/main" id="{EB3A46EA-90AC-BB1E-D606-2DDD5F5F318D}"/>
              </a:ext>
            </a:extLst>
          </p:cNvPr>
          <p:cNvSpPr>
            <a:spLocks noChangeAspect="1" noChangeShapeType="1"/>
          </p:cNvSpPr>
          <p:nvPr/>
        </p:nvSpPr>
        <p:spPr bwMode="auto">
          <a:xfrm>
            <a:off x="4665209" y="4270375"/>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5">
            <a:extLst>
              <a:ext uri="{FF2B5EF4-FFF2-40B4-BE49-F238E27FC236}">
                <a16:creationId xmlns:a16="http://schemas.microsoft.com/office/drawing/2014/main" id="{9DBD9DEB-6E9C-A9BE-D7DF-A03CEF7046A0}"/>
              </a:ext>
            </a:extLst>
          </p:cNvPr>
          <p:cNvSpPr>
            <a:spLocks noChangeAspect="1" noChangeShapeType="1"/>
          </p:cNvSpPr>
          <p:nvPr/>
        </p:nvSpPr>
        <p:spPr bwMode="auto">
          <a:xfrm>
            <a:off x="5065259" y="4270375"/>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6">
            <a:extLst>
              <a:ext uri="{FF2B5EF4-FFF2-40B4-BE49-F238E27FC236}">
                <a16:creationId xmlns:a16="http://schemas.microsoft.com/office/drawing/2014/main" id="{06F4AA03-B855-A49F-9EAD-D0747EDF65EF}"/>
              </a:ext>
            </a:extLst>
          </p:cNvPr>
          <p:cNvSpPr>
            <a:spLocks noChangeAspect="1" noChangeShapeType="1"/>
          </p:cNvSpPr>
          <p:nvPr/>
        </p:nvSpPr>
        <p:spPr bwMode="auto">
          <a:xfrm>
            <a:off x="4665209" y="5611813"/>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7">
            <a:extLst>
              <a:ext uri="{FF2B5EF4-FFF2-40B4-BE49-F238E27FC236}">
                <a16:creationId xmlns:a16="http://schemas.microsoft.com/office/drawing/2014/main" id="{B4D5EDEA-1D05-0803-4045-5796907335C3}"/>
              </a:ext>
            </a:extLst>
          </p:cNvPr>
          <p:cNvSpPr>
            <a:spLocks noChangeAspect="1" noChangeShapeType="1"/>
          </p:cNvSpPr>
          <p:nvPr/>
        </p:nvSpPr>
        <p:spPr bwMode="auto">
          <a:xfrm>
            <a:off x="5065259" y="5611813"/>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8">
            <a:extLst>
              <a:ext uri="{FF2B5EF4-FFF2-40B4-BE49-F238E27FC236}">
                <a16:creationId xmlns:a16="http://schemas.microsoft.com/office/drawing/2014/main" id="{21100522-84B3-FA88-503E-C56BFDF85EFC}"/>
              </a:ext>
            </a:extLst>
          </p:cNvPr>
          <p:cNvSpPr txBox="1">
            <a:spLocks noChangeAspect="1" noChangeArrowheads="1"/>
          </p:cNvSpPr>
          <p:nvPr/>
        </p:nvSpPr>
        <p:spPr bwMode="auto">
          <a:xfrm>
            <a:off x="4528684" y="3933825"/>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9" name="Text Box 9">
            <a:extLst>
              <a:ext uri="{FF2B5EF4-FFF2-40B4-BE49-F238E27FC236}">
                <a16:creationId xmlns:a16="http://schemas.microsoft.com/office/drawing/2014/main" id="{880A7D60-5A4F-A497-46AC-6D9AB5749C28}"/>
              </a:ext>
            </a:extLst>
          </p:cNvPr>
          <p:cNvSpPr txBox="1">
            <a:spLocks noChangeAspect="1" noChangeArrowheads="1"/>
          </p:cNvSpPr>
          <p:nvPr/>
        </p:nvSpPr>
        <p:spPr bwMode="auto">
          <a:xfrm>
            <a:off x="4931909" y="3933825"/>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0" name="Text Box 10">
            <a:extLst>
              <a:ext uri="{FF2B5EF4-FFF2-40B4-BE49-F238E27FC236}">
                <a16:creationId xmlns:a16="http://schemas.microsoft.com/office/drawing/2014/main" id="{E434015B-D7D5-CC3B-58E4-1872E6CAC990}"/>
              </a:ext>
            </a:extLst>
          </p:cNvPr>
          <p:cNvSpPr txBox="1">
            <a:spLocks noChangeAspect="1" noChangeArrowheads="1"/>
          </p:cNvSpPr>
          <p:nvPr/>
        </p:nvSpPr>
        <p:spPr bwMode="auto">
          <a:xfrm>
            <a:off x="5336721" y="3933825"/>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1" name="Text Box 11">
            <a:extLst>
              <a:ext uri="{FF2B5EF4-FFF2-40B4-BE49-F238E27FC236}">
                <a16:creationId xmlns:a16="http://schemas.microsoft.com/office/drawing/2014/main" id="{1BD47CC4-E100-2FF7-7DA1-1AE3DFE93036}"/>
              </a:ext>
            </a:extLst>
          </p:cNvPr>
          <p:cNvSpPr txBox="1">
            <a:spLocks noChangeAspect="1" noChangeArrowheads="1"/>
          </p:cNvSpPr>
          <p:nvPr/>
        </p:nvSpPr>
        <p:spPr bwMode="auto">
          <a:xfrm>
            <a:off x="4528684" y="5611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2" name="Text Box 12">
            <a:extLst>
              <a:ext uri="{FF2B5EF4-FFF2-40B4-BE49-F238E27FC236}">
                <a16:creationId xmlns:a16="http://schemas.microsoft.com/office/drawing/2014/main" id="{FEE552C0-1FBF-0E44-BF13-A3B6EFF72DC4}"/>
              </a:ext>
            </a:extLst>
          </p:cNvPr>
          <p:cNvSpPr txBox="1">
            <a:spLocks noChangeAspect="1" noChangeArrowheads="1"/>
          </p:cNvSpPr>
          <p:nvPr/>
        </p:nvSpPr>
        <p:spPr bwMode="auto">
          <a:xfrm>
            <a:off x="4933496" y="5611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3" name="Text Box 13">
            <a:extLst>
              <a:ext uri="{FF2B5EF4-FFF2-40B4-BE49-F238E27FC236}">
                <a16:creationId xmlns:a16="http://schemas.microsoft.com/office/drawing/2014/main" id="{EB9C9711-F427-1F93-63FC-40FA757B5E86}"/>
              </a:ext>
            </a:extLst>
          </p:cNvPr>
          <p:cNvSpPr txBox="1">
            <a:spLocks noChangeAspect="1" noChangeArrowheads="1"/>
          </p:cNvSpPr>
          <p:nvPr/>
        </p:nvSpPr>
        <p:spPr bwMode="auto">
          <a:xfrm>
            <a:off x="5336721" y="5611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4" name="Line 14">
            <a:extLst>
              <a:ext uri="{FF2B5EF4-FFF2-40B4-BE49-F238E27FC236}">
                <a16:creationId xmlns:a16="http://schemas.microsoft.com/office/drawing/2014/main" id="{24EC10BA-35C5-B00B-B5BB-BA3DD1C936DD}"/>
              </a:ext>
            </a:extLst>
          </p:cNvPr>
          <p:cNvSpPr>
            <a:spLocks noChangeAspect="1" noChangeShapeType="1"/>
          </p:cNvSpPr>
          <p:nvPr/>
        </p:nvSpPr>
        <p:spPr bwMode="auto">
          <a:xfrm>
            <a:off x="4663621" y="4268788"/>
            <a:ext cx="0" cy="6699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5">
            <a:extLst>
              <a:ext uri="{FF2B5EF4-FFF2-40B4-BE49-F238E27FC236}">
                <a16:creationId xmlns:a16="http://schemas.microsoft.com/office/drawing/2014/main" id="{77BBACF3-D643-38DD-68DF-3118C02804EE}"/>
              </a:ext>
            </a:extLst>
          </p:cNvPr>
          <p:cNvSpPr>
            <a:spLocks noChangeAspect="1" noChangeShapeType="1"/>
          </p:cNvSpPr>
          <p:nvPr/>
        </p:nvSpPr>
        <p:spPr bwMode="auto">
          <a:xfrm>
            <a:off x="4663621" y="4938713"/>
            <a:ext cx="804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6">
            <a:extLst>
              <a:ext uri="{FF2B5EF4-FFF2-40B4-BE49-F238E27FC236}">
                <a16:creationId xmlns:a16="http://schemas.microsoft.com/office/drawing/2014/main" id="{B868CEFE-16F2-BEAA-2193-80C73273CE65}"/>
              </a:ext>
            </a:extLst>
          </p:cNvPr>
          <p:cNvSpPr>
            <a:spLocks noChangeAspect="1" noChangeShapeType="1"/>
          </p:cNvSpPr>
          <p:nvPr/>
        </p:nvSpPr>
        <p:spPr bwMode="auto">
          <a:xfrm flipV="1">
            <a:off x="5468484" y="4938713"/>
            <a:ext cx="0" cy="6731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7">
            <a:extLst>
              <a:ext uri="{FF2B5EF4-FFF2-40B4-BE49-F238E27FC236}">
                <a16:creationId xmlns:a16="http://schemas.microsoft.com/office/drawing/2014/main" id="{0F7FDDF5-0AF6-C70D-784F-99261C636675}"/>
              </a:ext>
            </a:extLst>
          </p:cNvPr>
          <p:cNvSpPr>
            <a:spLocks noChangeAspect="1" noChangeShapeType="1"/>
          </p:cNvSpPr>
          <p:nvPr/>
        </p:nvSpPr>
        <p:spPr bwMode="auto">
          <a:xfrm>
            <a:off x="5468484" y="4268788"/>
            <a:ext cx="0" cy="33496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8">
            <a:extLst>
              <a:ext uri="{FF2B5EF4-FFF2-40B4-BE49-F238E27FC236}">
                <a16:creationId xmlns:a16="http://schemas.microsoft.com/office/drawing/2014/main" id="{4784EE83-865A-14A0-E741-708B61AEEFAE}"/>
              </a:ext>
            </a:extLst>
          </p:cNvPr>
          <p:cNvSpPr>
            <a:spLocks noChangeAspect="1" noChangeShapeType="1"/>
          </p:cNvSpPr>
          <p:nvPr/>
        </p:nvSpPr>
        <p:spPr bwMode="auto">
          <a:xfrm>
            <a:off x="5066846" y="4268788"/>
            <a:ext cx="17463" cy="60166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9">
            <a:extLst>
              <a:ext uri="{FF2B5EF4-FFF2-40B4-BE49-F238E27FC236}">
                <a16:creationId xmlns:a16="http://schemas.microsoft.com/office/drawing/2014/main" id="{E8945EAF-074E-539B-58E7-E7EA859A456B}"/>
              </a:ext>
            </a:extLst>
          </p:cNvPr>
          <p:cNvSpPr>
            <a:spLocks noChangeAspect="1" noChangeShapeType="1"/>
          </p:cNvSpPr>
          <p:nvPr/>
        </p:nvSpPr>
        <p:spPr bwMode="auto">
          <a:xfrm flipV="1">
            <a:off x="4663621" y="5275263"/>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73A71C56-4A83-7562-67E8-2D0FF5539FCC}"/>
              </a:ext>
            </a:extLst>
          </p:cNvPr>
          <p:cNvSpPr>
            <a:spLocks noChangeAspect="1" noChangeShapeType="1"/>
          </p:cNvSpPr>
          <p:nvPr/>
        </p:nvSpPr>
        <p:spPr bwMode="auto">
          <a:xfrm>
            <a:off x="5066846" y="4603750"/>
            <a:ext cx="4016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1" name="Group 21">
            <a:extLst>
              <a:ext uri="{FF2B5EF4-FFF2-40B4-BE49-F238E27FC236}">
                <a16:creationId xmlns:a16="http://schemas.microsoft.com/office/drawing/2014/main" id="{C0119D6B-AF6E-FDDA-004E-9D1B3FE42C92}"/>
              </a:ext>
            </a:extLst>
          </p:cNvPr>
          <p:cNvGrpSpPr>
            <a:grpSpLocks/>
          </p:cNvGrpSpPr>
          <p:nvPr/>
        </p:nvGrpSpPr>
        <p:grpSpPr bwMode="auto">
          <a:xfrm>
            <a:off x="5104946" y="4652963"/>
            <a:ext cx="2060575" cy="655637"/>
            <a:chOff x="4034" y="1991"/>
            <a:chExt cx="1298" cy="413"/>
          </a:xfrm>
        </p:grpSpPr>
        <p:sp>
          <p:nvSpPr>
            <p:cNvPr id="22" name="Text Box 22">
              <a:extLst>
                <a:ext uri="{FF2B5EF4-FFF2-40B4-BE49-F238E27FC236}">
                  <a16:creationId xmlns:a16="http://schemas.microsoft.com/office/drawing/2014/main" id="{F0F0273B-16CC-3C47-D2C0-C97BE57810F4}"/>
                </a:ext>
              </a:extLst>
            </p:cNvPr>
            <p:cNvSpPr txBox="1">
              <a:spLocks noChangeArrowheads="1"/>
            </p:cNvSpPr>
            <p:nvPr/>
          </p:nvSpPr>
          <p:spPr bwMode="auto">
            <a:xfrm>
              <a:off x="4443" y="2061"/>
              <a:ext cx="889"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Net splitting</a:t>
              </a:r>
              <a:endParaRPr lang="en-US" altLang="zh-CN">
                <a:ea typeface="宋体" panose="02010600030101010101" pitchFamily="2" charset="-122"/>
              </a:endParaRPr>
            </a:p>
          </p:txBody>
        </p:sp>
        <p:sp>
          <p:nvSpPr>
            <p:cNvPr id="23" name="Line 23">
              <a:extLst>
                <a:ext uri="{FF2B5EF4-FFF2-40B4-BE49-F238E27FC236}">
                  <a16:creationId xmlns:a16="http://schemas.microsoft.com/office/drawing/2014/main" id="{3ADD7D4C-4153-6860-5617-929C3CD8EC8E}"/>
                </a:ext>
              </a:extLst>
            </p:cNvPr>
            <p:cNvSpPr>
              <a:spLocks noChangeShapeType="1"/>
            </p:cNvSpPr>
            <p:nvPr/>
          </p:nvSpPr>
          <p:spPr bwMode="auto">
            <a:xfrm flipH="1">
              <a:off x="4034" y="2236"/>
              <a:ext cx="434" cy="1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sp>
          <p:nvSpPr>
            <p:cNvPr id="24" name="Line 24">
              <a:extLst>
                <a:ext uri="{FF2B5EF4-FFF2-40B4-BE49-F238E27FC236}">
                  <a16:creationId xmlns:a16="http://schemas.microsoft.com/office/drawing/2014/main" id="{DA6BFC02-AE38-DC43-C940-EE2A4A24DEC0}"/>
                </a:ext>
              </a:extLst>
            </p:cNvPr>
            <p:cNvSpPr>
              <a:spLocks noChangeShapeType="1"/>
            </p:cNvSpPr>
            <p:nvPr/>
          </p:nvSpPr>
          <p:spPr bwMode="auto">
            <a:xfrm flipH="1" flipV="1">
              <a:off x="4314" y="1991"/>
              <a:ext cx="154" cy="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grpSp>
      <p:sp>
        <p:nvSpPr>
          <p:cNvPr id="25" name="Line 25">
            <a:extLst>
              <a:ext uri="{FF2B5EF4-FFF2-40B4-BE49-F238E27FC236}">
                <a16:creationId xmlns:a16="http://schemas.microsoft.com/office/drawing/2014/main" id="{2CA0B35B-322B-41C4-0CE5-DA76BFCA9F5F}"/>
              </a:ext>
            </a:extLst>
          </p:cNvPr>
          <p:cNvSpPr>
            <a:spLocks noChangeShapeType="1"/>
          </p:cNvSpPr>
          <p:nvPr/>
        </p:nvSpPr>
        <p:spPr bwMode="auto">
          <a:xfrm flipV="1">
            <a:off x="4663621" y="5272088"/>
            <a:ext cx="4127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26" name="Line 26">
            <a:extLst>
              <a:ext uri="{FF2B5EF4-FFF2-40B4-BE49-F238E27FC236}">
                <a16:creationId xmlns:a16="http://schemas.microsoft.com/office/drawing/2014/main" id="{B926E846-31B7-AE1E-9178-92DAA72C8D1D}"/>
              </a:ext>
            </a:extLst>
          </p:cNvPr>
          <p:cNvSpPr>
            <a:spLocks noChangeShapeType="1"/>
          </p:cNvSpPr>
          <p:nvPr/>
        </p:nvSpPr>
        <p:spPr bwMode="auto">
          <a:xfrm flipV="1">
            <a:off x="5076371" y="5041900"/>
            <a:ext cx="0" cy="23336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grpSp>
        <p:nvGrpSpPr>
          <p:cNvPr id="27" name="Group 27">
            <a:extLst>
              <a:ext uri="{FF2B5EF4-FFF2-40B4-BE49-F238E27FC236}">
                <a16:creationId xmlns:a16="http://schemas.microsoft.com/office/drawing/2014/main" id="{733985FE-B22D-2A52-1490-FE9A5309D6B8}"/>
              </a:ext>
            </a:extLst>
          </p:cNvPr>
          <p:cNvGrpSpPr>
            <a:grpSpLocks/>
          </p:cNvGrpSpPr>
          <p:nvPr/>
        </p:nvGrpSpPr>
        <p:grpSpPr bwMode="auto">
          <a:xfrm>
            <a:off x="4538209" y="4402138"/>
            <a:ext cx="2654300" cy="1485900"/>
            <a:chOff x="1117" y="2773"/>
            <a:chExt cx="1672" cy="936"/>
          </a:xfrm>
        </p:grpSpPr>
        <p:sp>
          <p:nvSpPr>
            <p:cNvPr id="28" name="Line 28">
              <a:extLst>
                <a:ext uri="{FF2B5EF4-FFF2-40B4-BE49-F238E27FC236}">
                  <a16:creationId xmlns:a16="http://schemas.microsoft.com/office/drawing/2014/main" id="{FE57ED07-D48E-A53D-218A-E0DC3F6F3A6E}"/>
                </a:ext>
              </a:extLst>
            </p:cNvPr>
            <p:cNvSpPr>
              <a:spLocks noChangeAspect="1" noChangeShapeType="1"/>
            </p:cNvSpPr>
            <p:nvPr/>
          </p:nvSpPr>
          <p:spPr bwMode="auto">
            <a:xfrm flipV="1">
              <a:off x="1196" y="3321"/>
              <a:ext cx="278" cy="2"/>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74F55E16-8647-49C7-B766-CD13BABF2D43}"/>
                </a:ext>
              </a:extLst>
            </p:cNvPr>
            <p:cNvSpPr>
              <a:spLocks noChangeAspect="1" noChangeShapeType="1"/>
            </p:cNvSpPr>
            <p:nvPr/>
          </p:nvSpPr>
          <p:spPr bwMode="auto">
            <a:xfrm flipV="1">
              <a:off x="1455" y="3158"/>
              <a:ext cx="0" cy="178"/>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30">
              <a:extLst>
                <a:ext uri="{FF2B5EF4-FFF2-40B4-BE49-F238E27FC236}">
                  <a16:creationId xmlns:a16="http://schemas.microsoft.com/office/drawing/2014/main" id="{388DBE90-04F9-12B2-8850-440CEC91CF66}"/>
                </a:ext>
              </a:extLst>
            </p:cNvPr>
            <p:cNvSpPr>
              <a:spLocks noChangeAspect="1"/>
            </p:cNvSpPr>
            <p:nvPr/>
          </p:nvSpPr>
          <p:spPr bwMode="auto">
            <a:xfrm>
              <a:off x="1117" y="2773"/>
              <a:ext cx="438" cy="677"/>
            </a:xfrm>
            <a:custGeom>
              <a:avLst/>
              <a:gdLst>
                <a:gd name="T0" fmla="*/ 287 w 484"/>
                <a:gd name="T1" fmla="*/ 99 h 734"/>
                <a:gd name="T2" fmla="*/ 287 w 484"/>
                <a:gd name="T3" fmla="*/ 235 h 734"/>
                <a:gd name="T4" fmla="*/ 287 w 484"/>
                <a:gd name="T5" fmla="*/ 371 h 734"/>
                <a:gd name="T6" fmla="*/ 287 w 484"/>
                <a:gd name="T7" fmla="*/ 462 h 734"/>
                <a:gd name="T8" fmla="*/ 242 w 484"/>
                <a:gd name="T9" fmla="*/ 507 h 734"/>
                <a:gd name="T10" fmla="*/ 106 w 484"/>
                <a:gd name="T11" fmla="*/ 507 h 734"/>
                <a:gd name="T12" fmla="*/ 15 w 484"/>
                <a:gd name="T13" fmla="*/ 507 h 734"/>
                <a:gd name="T14" fmla="*/ 15 w 484"/>
                <a:gd name="T15" fmla="*/ 643 h 734"/>
                <a:gd name="T16" fmla="*/ 60 w 484"/>
                <a:gd name="T17" fmla="*/ 689 h 734"/>
                <a:gd name="T18" fmla="*/ 242 w 484"/>
                <a:gd name="T19" fmla="*/ 689 h 734"/>
                <a:gd name="T20" fmla="*/ 378 w 484"/>
                <a:gd name="T21" fmla="*/ 689 h 734"/>
                <a:gd name="T22" fmla="*/ 469 w 484"/>
                <a:gd name="T23" fmla="*/ 689 h 734"/>
                <a:gd name="T24" fmla="*/ 469 w 484"/>
                <a:gd name="T25" fmla="*/ 416 h 734"/>
                <a:gd name="T26" fmla="*/ 469 w 484"/>
                <a:gd name="T27" fmla="*/ 190 h 734"/>
                <a:gd name="T28" fmla="*/ 469 w 484"/>
                <a:gd name="T29" fmla="*/ 99 h 734"/>
                <a:gd name="T30" fmla="*/ 423 w 484"/>
                <a:gd name="T31" fmla="*/ 8 h 734"/>
                <a:gd name="T32" fmla="*/ 287 w 484"/>
                <a:gd name="T33" fmla="*/ 53 h 734"/>
                <a:gd name="T34" fmla="*/ 287 w 484"/>
                <a:gd name="T35" fmla="*/ 99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4" h="734">
                  <a:moveTo>
                    <a:pt x="287" y="99"/>
                  </a:moveTo>
                  <a:cubicBezTo>
                    <a:pt x="287" y="129"/>
                    <a:pt x="287" y="190"/>
                    <a:pt x="287" y="235"/>
                  </a:cubicBezTo>
                  <a:cubicBezTo>
                    <a:pt x="287" y="280"/>
                    <a:pt x="287" y="333"/>
                    <a:pt x="287" y="371"/>
                  </a:cubicBezTo>
                  <a:cubicBezTo>
                    <a:pt x="287" y="409"/>
                    <a:pt x="294" y="439"/>
                    <a:pt x="287" y="462"/>
                  </a:cubicBezTo>
                  <a:cubicBezTo>
                    <a:pt x="280" y="485"/>
                    <a:pt x="272" y="500"/>
                    <a:pt x="242" y="507"/>
                  </a:cubicBezTo>
                  <a:cubicBezTo>
                    <a:pt x="212" y="514"/>
                    <a:pt x="144" y="507"/>
                    <a:pt x="106" y="507"/>
                  </a:cubicBezTo>
                  <a:cubicBezTo>
                    <a:pt x="68" y="507"/>
                    <a:pt x="30" y="484"/>
                    <a:pt x="15" y="507"/>
                  </a:cubicBezTo>
                  <a:cubicBezTo>
                    <a:pt x="0" y="530"/>
                    <a:pt x="8" y="613"/>
                    <a:pt x="15" y="643"/>
                  </a:cubicBezTo>
                  <a:cubicBezTo>
                    <a:pt x="22" y="673"/>
                    <a:pt x="22" y="681"/>
                    <a:pt x="60" y="689"/>
                  </a:cubicBezTo>
                  <a:cubicBezTo>
                    <a:pt x="98" y="697"/>
                    <a:pt x="189" y="689"/>
                    <a:pt x="242" y="689"/>
                  </a:cubicBezTo>
                  <a:cubicBezTo>
                    <a:pt x="295" y="689"/>
                    <a:pt x="340" y="689"/>
                    <a:pt x="378" y="689"/>
                  </a:cubicBezTo>
                  <a:cubicBezTo>
                    <a:pt x="416" y="689"/>
                    <a:pt x="454" y="734"/>
                    <a:pt x="469" y="689"/>
                  </a:cubicBezTo>
                  <a:cubicBezTo>
                    <a:pt x="484" y="644"/>
                    <a:pt x="469" y="499"/>
                    <a:pt x="469" y="416"/>
                  </a:cubicBezTo>
                  <a:cubicBezTo>
                    <a:pt x="469" y="333"/>
                    <a:pt x="469" y="243"/>
                    <a:pt x="469" y="190"/>
                  </a:cubicBezTo>
                  <a:cubicBezTo>
                    <a:pt x="469" y="137"/>
                    <a:pt x="477" y="129"/>
                    <a:pt x="469" y="99"/>
                  </a:cubicBezTo>
                  <a:cubicBezTo>
                    <a:pt x="461" y="69"/>
                    <a:pt x="453" y="16"/>
                    <a:pt x="423" y="8"/>
                  </a:cubicBezTo>
                  <a:cubicBezTo>
                    <a:pt x="393" y="0"/>
                    <a:pt x="310" y="38"/>
                    <a:pt x="287" y="53"/>
                  </a:cubicBezTo>
                  <a:cubicBezTo>
                    <a:pt x="264" y="68"/>
                    <a:pt x="287" y="69"/>
                    <a:pt x="287" y="99"/>
                  </a:cubicBezTo>
                  <a:close/>
                </a:path>
              </a:pathLst>
            </a:custGeom>
            <a:noFill/>
            <a:ln w="19050" cap="flat" cmpd="sng">
              <a:solidFill>
                <a:schemeClr val="accent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1">
              <a:extLst>
                <a:ext uri="{FF2B5EF4-FFF2-40B4-BE49-F238E27FC236}">
                  <a16:creationId xmlns:a16="http://schemas.microsoft.com/office/drawing/2014/main" id="{2087D1B9-0359-EC0C-8287-A0BBEFF3ACE5}"/>
                </a:ext>
              </a:extLst>
            </p:cNvPr>
            <p:cNvSpPr>
              <a:spLocks noChangeAspect="1" noChangeShapeType="1"/>
            </p:cNvSpPr>
            <p:nvPr/>
          </p:nvSpPr>
          <p:spPr bwMode="auto">
            <a:xfrm flipV="1">
              <a:off x="1456" y="2890"/>
              <a:ext cx="0" cy="178"/>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32">
              <a:extLst>
                <a:ext uri="{FF2B5EF4-FFF2-40B4-BE49-F238E27FC236}">
                  <a16:creationId xmlns:a16="http://schemas.microsoft.com/office/drawing/2014/main" id="{60C35B35-2C47-C9E6-FE49-8B31D3AABA14}"/>
                </a:ext>
              </a:extLst>
            </p:cNvPr>
            <p:cNvSpPr txBox="1">
              <a:spLocks noChangeArrowheads="1"/>
            </p:cNvSpPr>
            <p:nvPr/>
          </p:nvSpPr>
          <p:spPr bwMode="auto">
            <a:xfrm>
              <a:off x="2109" y="3450"/>
              <a:ext cx="680" cy="259"/>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Dogleg</a:t>
              </a:r>
              <a:endParaRPr lang="en-US" altLang="zh-CN">
                <a:ea typeface="宋体" panose="02010600030101010101" pitchFamily="2" charset="-122"/>
              </a:endParaRPr>
            </a:p>
          </p:txBody>
        </p:sp>
        <p:sp>
          <p:nvSpPr>
            <p:cNvPr id="33" name="Line 33">
              <a:extLst>
                <a:ext uri="{FF2B5EF4-FFF2-40B4-BE49-F238E27FC236}">
                  <a16:creationId xmlns:a16="http://schemas.microsoft.com/office/drawing/2014/main" id="{09B1DF7B-AE23-6DBB-296D-6F8846BAFF7A}"/>
                </a:ext>
              </a:extLst>
            </p:cNvPr>
            <p:cNvSpPr>
              <a:spLocks noChangeShapeType="1"/>
            </p:cNvSpPr>
            <p:nvPr/>
          </p:nvSpPr>
          <p:spPr bwMode="auto">
            <a:xfrm flipH="1" flipV="1">
              <a:off x="1578" y="3346"/>
              <a:ext cx="531" cy="189"/>
            </a:xfrm>
            <a:prstGeom prst="line">
              <a:avLst/>
            </a:prstGeom>
            <a:noFill/>
            <a:ln w="38100">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grpSp>
    </p:spTree>
    <p:extLst>
      <p:ext uri="{BB962C8B-B14F-4D97-AF65-F5344CB8AC3E}">
        <p14:creationId xmlns:p14="http://schemas.microsoft.com/office/powerpoint/2010/main" val="98784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dissolve">
                                      <p:cBhvr>
                                        <p:cTn id="6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9273-5574-49FA-8C59-E78D69019769}"/>
              </a:ext>
            </a:extLst>
          </p:cNvPr>
          <p:cNvSpPr>
            <a:spLocks noGrp="1"/>
          </p:cNvSpPr>
          <p:nvPr>
            <p:ph type="title"/>
          </p:nvPr>
        </p:nvSpPr>
        <p:spPr/>
        <p:txBody>
          <a:bodyPr/>
          <a:lstStyle/>
          <a:p>
            <a:r>
              <a:rPr lang="en-US" dirty="0"/>
              <a:t>Conflict Alleviation using a Dogleg</a:t>
            </a:r>
          </a:p>
        </p:txBody>
      </p:sp>
      <p:sp>
        <p:nvSpPr>
          <p:cNvPr id="4" name="Freeform 3">
            <a:extLst>
              <a:ext uri="{FF2B5EF4-FFF2-40B4-BE49-F238E27FC236}">
                <a16:creationId xmlns:a16="http://schemas.microsoft.com/office/drawing/2014/main" id="{E1F4442C-92A0-6FC1-D1E8-696130747EDE}"/>
              </a:ext>
            </a:extLst>
          </p:cNvPr>
          <p:cNvSpPr>
            <a:spLocks noChangeAspect="1"/>
          </p:cNvSpPr>
          <p:nvPr/>
        </p:nvSpPr>
        <p:spPr bwMode="auto">
          <a:xfrm>
            <a:off x="3664627" y="3040063"/>
            <a:ext cx="266700" cy="1217612"/>
          </a:xfrm>
          <a:custGeom>
            <a:avLst/>
            <a:gdLst>
              <a:gd name="T0" fmla="*/ 0 w 180"/>
              <a:gd name="T1" fmla="*/ 0 h 823"/>
              <a:gd name="T2" fmla="*/ 45 w 180"/>
              <a:gd name="T3" fmla="*/ 26 h 823"/>
              <a:gd name="T4" fmla="*/ 82 w 180"/>
              <a:gd name="T5" fmla="*/ 59 h 823"/>
              <a:gd name="T6" fmla="*/ 112 w 180"/>
              <a:gd name="T7" fmla="*/ 97 h 823"/>
              <a:gd name="T8" fmla="*/ 135 w 180"/>
              <a:gd name="T9" fmla="*/ 142 h 823"/>
              <a:gd name="T10" fmla="*/ 153 w 180"/>
              <a:gd name="T11" fmla="*/ 187 h 823"/>
              <a:gd name="T12" fmla="*/ 165 w 180"/>
              <a:gd name="T13" fmla="*/ 236 h 823"/>
              <a:gd name="T14" fmla="*/ 176 w 180"/>
              <a:gd name="T15" fmla="*/ 285 h 823"/>
              <a:gd name="T16" fmla="*/ 180 w 180"/>
              <a:gd name="T17" fmla="*/ 350 h 823"/>
              <a:gd name="T18" fmla="*/ 176 w 180"/>
              <a:gd name="T19" fmla="*/ 417 h 823"/>
              <a:gd name="T20" fmla="*/ 163 w 180"/>
              <a:gd name="T21" fmla="*/ 486 h 823"/>
              <a:gd name="T22" fmla="*/ 147 w 180"/>
              <a:gd name="T23" fmla="*/ 556 h 823"/>
              <a:gd name="T24" fmla="*/ 125 w 180"/>
              <a:gd name="T25" fmla="*/ 623 h 823"/>
              <a:gd name="T26" fmla="*/ 98 w 180"/>
              <a:gd name="T27" fmla="*/ 684 h 823"/>
              <a:gd name="T28" fmla="*/ 70 w 180"/>
              <a:gd name="T29" fmla="*/ 741 h 823"/>
              <a:gd name="T30" fmla="*/ 39 w 180"/>
              <a:gd name="T31" fmla="*/ 788 h 823"/>
              <a:gd name="T32" fmla="*/ 8 w 180"/>
              <a:gd name="T33" fmla="*/ 823 h 823"/>
              <a:gd name="T34" fmla="*/ 13 w 180"/>
              <a:gd name="T35" fmla="*/ 816 h 823"/>
              <a:gd name="T36" fmla="*/ 17 w 180"/>
              <a:gd name="T37" fmla="*/ 806 h 823"/>
              <a:gd name="T38" fmla="*/ 23 w 180"/>
              <a:gd name="T39" fmla="*/ 796 h 823"/>
              <a:gd name="T40" fmla="*/ 25 w 180"/>
              <a:gd name="T41" fmla="*/ 79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823">
                <a:moveTo>
                  <a:pt x="0" y="0"/>
                </a:moveTo>
                <a:lnTo>
                  <a:pt x="45" y="26"/>
                </a:lnTo>
                <a:lnTo>
                  <a:pt x="82" y="59"/>
                </a:lnTo>
                <a:lnTo>
                  <a:pt x="112" y="97"/>
                </a:lnTo>
                <a:lnTo>
                  <a:pt x="135" y="142"/>
                </a:lnTo>
                <a:lnTo>
                  <a:pt x="153" y="187"/>
                </a:lnTo>
                <a:lnTo>
                  <a:pt x="165" y="236"/>
                </a:lnTo>
                <a:lnTo>
                  <a:pt x="176" y="285"/>
                </a:lnTo>
                <a:lnTo>
                  <a:pt x="180" y="350"/>
                </a:lnTo>
                <a:lnTo>
                  <a:pt x="176" y="417"/>
                </a:lnTo>
                <a:lnTo>
                  <a:pt x="163" y="486"/>
                </a:lnTo>
                <a:lnTo>
                  <a:pt x="147" y="556"/>
                </a:lnTo>
                <a:lnTo>
                  <a:pt x="125" y="623"/>
                </a:lnTo>
                <a:lnTo>
                  <a:pt x="98" y="684"/>
                </a:lnTo>
                <a:lnTo>
                  <a:pt x="70" y="741"/>
                </a:lnTo>
                <a:lnTo>
                  <a:pt x="39" y="788"/>
                </a:lnTo>
                <a:lnTo>
                  <a:pt x="8" y="823"/>
                </a:lnTo>
                <a:lnTo>
                  <a:pt x="13" y="816"/>
                </a:lnTo>
                <a:lnTo>
                  <a:pt x="17" y="806"/>
                </a:lnTo>
                <a:lnTo>
                  <a:pt x="23" y="796"/>
                </a:lnTo>
                <a:lnTo>
                  <a:pt x="25" y="7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Freeform 4">
            <a:extLst>
              <a:ext uri="{FF2B5EF4-FFF2-40B4-BE49-F238E27FC236}">
                <a16:creationId xmlns:a16="http://schemas.microsoft.com/office/drawing/2014/main" id="{B50E8361-53B3-C696-86A6-862038156827}"/>
              </a:ext>
            </a:extLst>
          </p:cNvPr>
          <p:cNvSpPr>
            <a:spLocks noChangeAspect="1"/>
          </p:cNvSpPr>
          <p:nvPr/>
        </p:nvSpPr>
        <p:spPr bwMode="auto">
          <a:xfrm>
            <a:off x="3002640" y="3021013"/>
            <a:ext cx="288925" cy="1250950"/>
          </a:xfrm>
          <a:custGeom>
            <a:avLst/>
            <a:gdLst>
              <a:gd name="T0" fmla="*/ 189 w 196"/>
              <a:gd name="T1" fmla="*/ 0 h 846"/>
              <a:gd name="T2" fmla="*/ 143 w 196"/>
              <a:gd name="T3" fmla="*/ 27 h 846"/>
              <a:gd name="T4" fmla="*/ 104 w 196"/>
              <a:gd name="T5" fmla="*/ 66 h 846"/>
              <a:gd name="T6" fmla="*/ 69 w 196"/>
              <a:gd name="T7" fmla="*/ 110 h 846"/>
              <a:gd name="T8" fmla="*/ 41 w 196"/>
              <a:gd name="T9" fmla="*/ 165 h 846"/>
              <a:gd name="T10" fmla="*/ 18 w 196"/>
              <a:gd name="T11" fmla="*/ 226 h 846"/>
              <a:gd name="T12" fmla="*/ 4 w 196"/>
              <a:gd name="T13" fmla="*/ 292 h 846"/>
              <a:gd name="T14" fmla="*/ 0 w 196"/>
              <a:gd name="T15" fmla="*/ 363 h 846"/>
              <a:gd name="T16" fmla="*/ 4 w 196"/>
              <a:gd name="T17" fmla="*/ 436 h 846"/>
              <a:gd name="T18" fmla="*/ 18 w 196"/>
              <a:gd name="T19" fmla="*/ 512 h 846"/>
              <a:gd name="T20" fmla="*/ 39 w 196"/>
              <a:gd name="T21" fmla="*/ 589 h 846"/>
              <a:gd name="T22" fmla="*/ 69 w 196"/>
              <a:gd name="T23" fmla="*/ 662 h 846"/>
              <a:gd name="T24" fmla="*/ 104 w 196"/>
              <a:gd name="T25" fmla="*/ 730 h 846"/>
              <a:gd name="T26" fmla="*/ 147 w 196"/>
              <a:gd name="T27" fmla="*/ 793 h 846"/>
              <a:gd name="T28" fmla="*/ 196 w 196"/>
              <a:gd name="T29" fmla="*/ 846 h 846"/>
              <a:gd name="T30" fmla="*/ 191 w 196"/>
              <a:gd name="T31" fmla="*/ 842 h 846"/>
              <a:gd name="T32" fmla="*/ 183 w 196"/>
              <a:gd name="T33" fmla="*/ 831 h 846"/>
              <a:gd name="T34" fmla="*/ 175 w 196"/>
              <a:gd name="T35" fmla="*/ 821 h 846"/>
              <a:gd name="T36" fmla="*/ 165 w 196"/>
              <a:gd name="T37" fmla="*/ 811 h 846"/>
              <a:gd name="T38" fmla="*/ 157 w 196"/>
              <a:gd name="T39" fmla="*/ 801 h 846"/>
              <a:gd name="T40" fmla="*/ 155 w 196"/>
              <a:gd name="T41" fmla="*/ 797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846">
                <a:moveTo>
                  <a:pt x="189" y="0"/>
                </a:moveTo>
                <a:lnTo>
                  <a:pt x="143" y="27"/>
                </a:lnTo>
                <a:lnTo>
                  <a:pt x="104" y="66"/>
                </a:lnTo>
                <a:lnTo>
                  <a:pt x="69" y="110"/>
                </a:lnTo>
                <a:lnTo>
                  <a:pt x="41" y="165"/>
                </a:lnTo>
                <a:lnTo>
                  <a:pt x="18" y="226"/>
                </a:lnTo>
                <a:lnTo>
                  <a:pt x="4" y="292"/>
                </a:lnTo>
                <a:lnTo>
                  <a:pt x="0" y="363"/>
                </a:lnTo>
                <a:lnTo>
                  <a:pt x="4" y="436"/>
                </a:lnTo>
                <a:lnTo>
                  <a:pt x="18" y="512"/>
                </a:lnTo>
                <a:lnTo>
                  <a:pt x="39" y="589"/>
                </a:lnTo>
                <a:lnTo>
                  <a:pt x="69" y="662"/>
                </a:lnTo>
                <a:lnTo>
                  <a:pt x="104" y="730"/>
                </a:lnTo>
                <a:lnTo>
                  <a:pt x="147" y="793"/>
                </a:lnTo>
                <a:lnTo>
                  <a:pt x="196" y="846"/>
                </a:lnTo>
                <a:lnTo>
                  <a:pt x="191" y="842"/>
                </a:lnTo>
                <a:lnTo>
                  <a:pt x="183" y="831"/>
                </a:lnTo>
                <a:lnTo>
                  <a:pt x="175" y="821"/>
                </a:lnTo>
                <a:lnTo>
                  <a:pt x="165" y="811"/>
                </a:lnTo>
                <a:lnTo>
                  <a:pt x="157" y="801"/>
                </a:lnTo>
                <a:lnTo>
                  <a:pt x="155" y="79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 name="Oval 5">
            <a:extLst>
              <a:ext uri="{FF2B5EF4-FFF2-40B4-BE49-F238E27FC236}">
                <a16:creationId xmlns:a16="http://schemas.microsoft.com/office/drawing/2014/main" id="{D0595C16-D83C-DEB3-722E-78945BB87541}"/>
              </a:ext>
            </a:extLst>
          </p:cNvPr>
          <p:cNvSpPr>
            <a:spLocks noChangeAspect="1" noChangeArrowheads="1"/>
          </p:cNvSpPr>
          <p:nvPr/>
        </p:nvSpPr>
        <p:spPr bwMode="auto">
          <a:xfrm>
            <a:off x="3201077" y="2657475"/>
            <a:ext cx="501650" cy="50165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6">
            <a:extLst>
              <a:ext uri="{FF2B5EF4-FFF2-40B4-BE49-F238E27FC236}">
                <a16:creationId xmlns:a16="http://schemas.microsoft.com/office/drawing/2014/main" id="{BC492045-FC99-9F70-1594-E60E1A0A43C4}"/>
              </a:ext>
            </a:extLst>
          </p:cNvPr>
          <p:cNvSpPr txBox="1">
            <a:spLocks noChangeAspect="1" noChangeArrowheads="1"/>
          </p:cNvSpPr>
          <p:nvPr/>
        </p:nvSpPr>
        <p:spPr bwMode="auto">
          <a:xfrm>
            <a:off x="3277277" y="2724150"/>
            <a:ext cx="503238"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8" name="Oval 7">
            <a:extLst>
              <a:ext uri="{FF2B5EF4-FFF2-40B4-BE49-F238E27FC236}">
                <a16:creationId xmlns:a16="http://schemas.microsoft.com/office/drawing/2014/main" id="{7AADA88D-EB7F-841E-E697-D894F624C0D5}"/>
              </a:ext>
            </a:extLst>
          </p:cNvPr>
          <p:cNvSpPr>
            <a:spLocks noChangeAspect="1" noChangeArrowheads="1"/>
          </p:cNvSpPr>
          <p:nvPr/>
        </p:nvSpPr>
        <p:spPr bwMode="auto">
          <a:xfrm>
            <a:off x="3267752" y="4132263"/>
            <a:ext cx="503238" cy="5032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8">
            <a:extLst>
              <a:ext uri="{FF2B5EF4-FFF2-40B4-BE49-F238E27FC236}">
                <a16:creationId xmlns:a16="http://schemas.microsoft.com/office/drawing/2014/main" id="{118B09D6-7572-39CC-4473-93E30A7A4965}"/>
              </a:ext>
            </a:extLst>
          </p:cNvPr>
          <p:cNvSpPr txBox="1">
            <a:spLocks noChangeAspect="1" noChangeArrowheads="1"/>
          </p:cNvSpPr>
          <p:nvPr/>
        </p:nvSpPr>
        <p:spPr bwMode="auto">
          <a:xfrm>
            <a:off x="3366177" y="4227513"/>
            <a:ext cx="5016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0" name="Freeform 9">
            <a:extLst>
              <a:ext uri="{FF2B5EF4-FFF2-40B4-BE49-F238E27FC236}">
                <a16:creationId xmlns:a16="http://schemas.microsoft.com/office/drawing/2014/main" id="{5991C373-0B94-D090-F01F-95F960D9C718}"/>
              </a:ext>
            </a:extLst>
          </p:cNvPr>
          <p:cNvSpPr>
            <a:spLocks noChangeAspect="1"/>
          </p:cNvSpPr>
          <p:nvPr/>
        </p:nvSpPr>
        <p:spPr bwMode="auto">
          <a:xfrm>
            <a:off x="3150277" y="4097338"/>
            <a:ext cx="144463" cy="165100"/>
          </a:xfrm>
          <a:custGeom>
            <a:avLst/>
            <a:gdLst>
              <a:gd name="T0" fmla="*/ 98 w 98"/>
              <a:gd name="T1" fmla="*/ 112 h 112"/>
              <a:gd name="T2" fmla="*/ 61 w 98"/>
              <a:gd name="T3" fmla="*/ 0 h 112"/>
              <a:gd name="T4" fmla="*/ 0 w 98"/>
              <a:gd name="T5" fmla="*/ 57 h 112"/>
              <a:gd name="T6" fmla="*/ 98 w 98"/>
              <a:gd name="T7" fmla="*/ 112 h 112"/>
            </a:gdLst>
            <a:ahLst/>
            <a:cxnLst>
              <a:cxn ang="0">
                <a:pos x="T0" y="T1"/>
              </a:cxn>
              <a:cxn ang="0">
                <a:pos x="T2" y="T3"/>
              </a:cxn>
              <a:cxn ang="0">
                <a:pos x="T4" y="T5"/>
              </a:cxn>
              <a:cxn ang="0">
                <a:pos x="T6" y="T7"/>
              </a:cxn>
            </a:cxnLst>
            <a:rect l="0" t="0" r="r" b="b"/>
            <a:pathLst>
              <a:path w="98" h="112">
                <a:moveTo>
                  <a:pt x="98" y="112"/>
                </a:moveTo>
                <a:lnTo>
                  <a:pt x="61" y="0"/>
                </a:lnTo>
                <a:lnTo>
                  <a:pt x="0" y="57"/>
                </a:lnTo>
                <a:lnTo>
                  <a:pt x="98" y="112"/>
                </a:lnTo>
                <a:close/>
              </a:path>
            </a:pathLst>
          </a:custGeom>
          <a:solidFill>
            <a:srgbClr val="000000"/>
          </a:solidFill>
          <a:ln w="0">
            <a:solidFill>
              <a:srgbClr val="000000"/>
            </a:solidFill>
            <a:prstDash val="solid"/>
            <a:round/>
            <a:headEnd/>
            <a:tailEnd/>
          </a:ln>
        </p:spPr>
        <p:txBody>
          <a:bodyPr/>
          <a:lstStyle/>
          <a:p>
            <a:endParaRPr lang="en-US"/>
          </a:p>
        </p:txBody>
      </p:sp>
      <p:sp>
        <p:nvSpPr>
          <p:cNvPr id="11" name="Freeform 10">
            <a:extLst>
              <a:ext uri="{FF2B5EF4-FFF2-40B4-BE49-F238E27FC236}">
                <a16:creationId xmlns:a16="http://schemas.microsoft.com/office/drawing/2014/main" id="{CFADFD6A-33CB-9DDF-26FE-F2D07FA3E35D}"/>
              </a:ext>
            </a:extLst>
          </p:cNvPr>
          <p:cNvSpPr>
            <a:spLocks noChangeAspect="1"/>
          </p:cNvSpPr>
          <p:nvPr/>
        </p:nvSpPr>
        <p:spPr bwMode="auto">
          <a:xfrm>
            <a:off x="3659865" y="3027363"/>
            <a:ext cx="155575" cy="144462"/>
          </a:xfrm>
          <a:custGeom>
            <a:avLst/>
            <a:gdLst>
              <a:gd name="T0" fmla="*/ 0 w 106"/>
              <a:gd name="T1" fmla="*/ 0 h 98"/>
              <a:gd name="T2" fmla="*/ 63 w 106"/>
              <a:gd name="T3" fmla="*/ 98 h 98"/>
              <a:gd name="T4" fmla="*/ 106 w 106"/>
              <a:gd name="T5" fmla="*/ 29 h 98"/>
              <a:gd name="T6" fmla="*/ 0 w 106"/>
              <a:gd name="T7" fmla="*/ 0 h 98"/>
            </a:gdLst>
            <a:ahLst/>
            <a:cxnLst>
              <a:cxn ang="0">
                <a:pos x="T0" y="T1"/>
              </a:cxn>
              <a:cxn ang="0">
                <a:pos x="T2" y="T3"/>
              </a:cxn>
              <a:cxn ang="0">
                <a:pos x="T4" y="T5"/>
              </a:cxn>
              <a:cxn ang="0">
                <a:pos x="T6" y="T7"/>
              </a:cxn>
            </a:cxnLst>
            <a:rect l="0" t="0" r="r" b="b"/>
            <a:pathLst>
              <a:path w="106" h="98">
                <a:moveTo>
                  <a:pt x="0" y="0"/>
                </a:moveTo>
                <a:lnTo>
                  <a:pt x="63" y="98"/>
                </a:lnTo>
                <a:lnTo>
                  <a:pt x="106" y="29"/>
                </a:lnTo>
                <a:lnTo>
                  <a:pt x="0" y="0"/>
                </a:lnTo>
                <a:close/>
              </a:path>
            </a:pathLst>
          </a:custGeom>
          <a:solidFill>
            <a:srgbClr val="000000"/>
          </a:solidFill>
          <a:ln w="0">
            <a:solidFill>
              <a:srgbClr val="000000"/>
            </a:solidFill>
            <a:prstDash val="solid"/>
            <a:round/>
            <a:headEnd/>
            <a:tailEnd/>
          </a:ln>
        </p:spPr>
        <p:txBody>
          <a:bodyPr/>
          <a:lstStyle/>
          <a:p>
            <a:endParaRPr lang="en-US"/>
          </a:p>
        </p:txBody>
      </p:sp>
      <p:sp>
        <p:nvSpPr>
          <p:cNvPr id="12" name="Line 11">
            <a:extLst>
              <a:ext uri="{FF2B5EF4-FFF2-40B4-BE49-F238E27FC236}">
                <a16:creationId xmlns:a16="http://schemas.microsoft.com/office/drawing/2014/main" id="{2D76476A-4728-C12D-30ED-2B6EFCDDBE3F}"/>
              </a:ext>
            </a:extLst>
          </p:cNvPr>
          <p:cNvSpPr>
            <a:spLocks noChangeAspect="1" noChangeShapeType="1"/>
          </p:cNvSpPr>
          <p:nvPr/>
        </p:nvSpPr>
        <p:spPr bwMode="auto">
          <a:xfrm>
            <a:off x="5720440" y="3027363"/>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2">
            <a:extLst>
              <a:ext uri="{FF2B5EF4-FFF2-40B4-BE49-F238E27FC236}">
                <a16:creationId xmlns:a16="http://schemas.microsoft.com/office/drawing/2014/main" id="{51DF3642-1480-F453-76F6-5ECF616C69E9}"/>
              </a:ext>
            </a:extLst>
          </p:cNvPr>
          <p:cNvSpPr>
            <a:spLocks noChangeAspect="1" noChangeShapeType="1"/>
          </p:cNvSpPr>
          <p:nvPr/>
        </p:nvSpPr>
        <p:spPr bwMode="auto">
          <a:xfrm>
            <a:off x="6120490" y="3027363"/>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3">
            <a:extLst>
              <a:ext uri="{FF2B5EF4-FFF2-40B4-BE49-F238E27FC236}">
                <a16:creationId xmlns:a16="http://schemas.microsoft.com/office/drawing/2014/main" id="{07BD53B7-B7C2-46F3-7E5C-C95A1CB19E93}"/>
              </a:ext>
            </a:extLst>
          </p:cNvPr>
          <p:cNvSpPr>
            <a:spLocks noChangeAspect="1" noChangeShapeType="1"/>
          </p:cNvSpPr>
          <p:nvPr/>
        </p:nvSpPr>
        <p:spPr bwMode="auto">
          <a:xfrm>
            <a:off x="5720440" y="4368800"/>
            <a:ext cx="403225"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58D05F42-027A-2E5C-CB6A-A55E9B384FA3}"/>
              </a:ext>
            </a:extLst>
          </p:cNvPr>
          <p:cNvSpPr>
            <a:spLocks noChangeAspect="1" noChangeShapeType="1"/>
          </p:cNvSpPr>
          <p:nvPr/>
        </p:nvSpPr>
        <p:spPr bwMode="auto">
          <a:xfrm>
            <a:off x="6120490" y="436880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15">
            <a:extLst>
              <a:ext uri="{FF2B5EF4-FFF2-40B4-BE49-F238E27FC236}">
                <a16:creationId xmlns:a16="http://schemas.microsoft.com/office/drawing/2014/main" id="{CEC1D672-C901-31F6-2BAC-B607105EEC21}"/>
              </a:ext>
            </a:extLst>
          </p:cNvPr>
          <p:cNvSpPr txBox="1">
            <a:spLocks noChangeAspect="1" noChangeArrowheads="1"/>
          </p:cNvSpPr>
          <p:nvPr/>
        </p:nvSpPr>
        <p:spPr bwMode="auto">
          <a:xfrm>
            <a:off x="5583915" y="2690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7" name="Text Box 16">
            <a:extLst>
              <a:ext uri="{FF2B5EF4-FFF2-40B4-BE49-F238E27FC236}">
                <a16:creationId xmlns:a16="http://schemas.microsoft.com/office/drawing/2014/main" id="{C8BC42FD-1F4B-C0D5-1887-58E28CB4B7A0}"/>
              </a:ext>
            </a:extLst>
          </p:cNvPr>
          <p:cNvSpPr txBox="1">
            <a:spLocks noChangeAspect="1" noChangeArrowheads="1"/>
          </p:cNvSpPr>
          <p:nvPr/>
        </p:nvSpPr>
        <p:spPr bwMode="auto">
          <a:xfrm>
            <a:off x="5987140" y="2690813"/>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8" name="Text Box 17">
            <a:extLst>
              <a:ext uri="{FF2B5EF4-FFF2-40B4-BE49-F238E27FC236}">
                <a16:creationId xmlns:a16="http://schemas.microsoft.com/office/drawing/2014/main" id="{899117A4-C4E0-8A85-7D34-8C224AFAC358}"/>
              </a:ext>
            </a:extLst>
          </p:cNvPr>
          <p:cNvSpPr txBox="1">
            <a:spLocks noChangeAspect="1" noChangeArrowheads="1"/>
          </p:cNvSpPr>
          <p:nvPr/>
        </p:nvSpPr>
        <p:spPr bwMode="auto">
          <a:xfrm>
            <a:off x="6391952" y="2690813"/>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9" name="Text Box 18">
            <a:extLst>
              <a:ext uri="{FF2B5EF4-FFF2-40B4-BE49-F238E27FC236}">
                <a16:creationId xmlns:a16="http://schemas.microsoft.com/office/drawing/2014/main" id="{AA6DF7CB-A7E0-F2DC-B6B0-C6AA0B4686B1}"/>
              </a:ext>
            </a:extLst>
          </p:cNvPr>
          <p:cNvSpPr txBox="1">
            <a:spLocks noChangeAspect="1" noChangeArrowheads="1"/>
          </p:cNvSpPr>
          <p:nvPr/>
        </p:nvSpPr>
        <p:spPr bwMode="auto">
          <a:xfrm>
            <a:off x="5583915" y="4368800"/>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20" name="Text Box 19">
            <a:extLst>
              <a:ext uri="{FF2B5EF4-FFF2-40B4-BE49-F238E27FC236}">
                <a16:creationId xmlns:a16="http://schemas.microsoft.com/office/drawing/2014/main" id="{EFC53B64-3623-7FE4-ADC0-DC17018FC466}"/>
              </a:ext>
            </a:extLst>
          </p:cNvPr>
          <p:cNvSpPr txBox="1">
            <a:spLocks noChangeAspect="1" noChangeArrowheads="1"/>
          </p:cNvSpPr>
          <p:nvPr/>
        </p:nvSpPr>
        <p:spPr bwMode="auto">
          <a:xfrm>
            <a:off x="5988727" y="4368800"/>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21" name="Text Box 20">
            <a:extLst>
              <a:ext uri="{FF2B5EF4-FFF2-40B4-BE49-F238E27FC236}">
                <a16:creationId xmlns:a16="http://schemas.microsoft.com/office/drawing/2014/main" id="{0FC9098E-889F-7D70-C0BF-9D3206E32EA0}"/>
              </a:ext>
            </a:extLst>
          </p:cNvPr>
          <p:cNvSpPr txBox="1">
            <a:spLocks noChangeAspect="1" noChangeArrowheads="1"/>
          </p:cNvSpPr>
          <p:nvPr/>
        </p:nvSpPr>
        <p:spPr bwMode="auto">
          <a:xfrm>
            <a:off x="6391952" y="4368800"/>
            <a:ext cx="3365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22" name="Line 21">
            <a:extLst>
              <a:ext uri="{FF2B5EF4-FFF2-40B4-BE49-F238E27FC236}">
                <a16:creationId xmlns:a16="http://schemas.microsoft.com/office/drawing/2014/main" id="{0D170BA0-341A-9B90-BA6C-370C0930EBA2}"/>
              </a:ext>
            </a:extLst>
          </p:cNvPr>
          <p:cNvSpPr>
            <a:spLocks noChangeAspect="1" noChangeShapeType="1"/>
          </p:cNvSpPr>
          <p:nvPr/>
        </p:nvSpPr>
        <p:spPr bwMode="auto">
          <a:xfrm>
            <a:off x="5718852" y="3025775"/>
            <a:ext cx="0" cy="6699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2">
            <a:extLst>
              <a:ext uri="{FF2B5EF4-FFF2-40B4-BE49-F238E27FC236}">
                <a16:creationId xmlns:a16="http://schemas.microsoft.com/office/drawing/2014/main" id="{D25E152E-87D5-EE83-CC2F-444AE6FFA3EB}"/>
              </a:ext>
            </a:extLst>
          </p:cNvPr>
          <p:cNvSpPr>
            <a:spLocks noChangeAspect="1" noChangeShapeType="1"/>
          </p:cNvSpPr>
          <p:nvPr/>
        </p:nvSpPr>
        <p:spPr bwMode="auto">
          <a:xfrm>
            <a:off x="5718852" y="3695700"/>
            <a:ext cx="804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3">
            <a:extLst>
              <a:ext uri="{FF2B5EF4-FFF2-40B4-BE49-F238E27FC236}">
                <a16:creationId xmlns:a16="http://schemas.microsoft.com/office/drawing/2014/main" id="{E8C234E9-6914-199E-3F71-893F0E4258F7}"/>
              </a:ext>
            </a:extLst>
          </p:cNvPr>
          <p:cNvSpPr>
            <a:spLocks noChangeAspect="1" noChangeShapeType="1"/>
          </p:cNvSpPr>
          <p:nvPr/>
        </p:nvSpPr>
        <p:spPr bwMode="auto">
          <a:xfrm flipV="1">
            <a:off x="6523715" y="3695700"/>
            <a:ext cx="0" cy="6731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
            <a:extLst>
              <a:ext uri="{FF2B5EF4-FFF2-40B4-BE49-F238E27FC236}">
                <a16:creationId xmlns:a16="http://schemas.microsoft.com/office/drawing/2014/main" id="{70E1CDEF-CFE0-AC0B-071C-E25B4DEDBEC3}"/>
              </a:ext>
            </a:extLst>
          </p:cNvPr>
          <p:cNvSpPr>
            <a:spLocks noChangeAspect="1" noChangeShapeType="1"/>
          </p:cNvSpPr>
          <p:nvPr/>
        </p:nvSpPr>
        <p:spPr bwMode="auto">
          <a:xfrm>
            <a:off x="6523715" y="3025775"/>
            <a:ext cx="0" cy="33496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5">
            <a:extLst>
              <a:ext uri="{FF2B5EF4-FFF2-40B4-BE49-F238E27FC236}">
                <a16:creationId xmlns:a16="http://schemas.microsoft.com/office/drawing/2014/main" id="{F42DCF89-10E1-DB7B-615A-590B91C5F74E}"/>
              </a:ext>
            </a:extLst>
          </p:cNvPr>
          <p:cNvSpPr>
            <a:spLocks noChangeAspect="1" noChangeShapeType="1"/>
          </p:cNvSpPr>
          <p:nvPr/>
        </p:nvSpPr>
        <p:spPr bwMode="auto">
          <a:xfrm>
            <a:off x="6122077" y="3025775"/>
            <a:ext cx="9525" cy="33496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6">
            <a:extLst>
              <a:ext uri="{FF2B5EF4-FFF2-40B4-BE49-F238E27FC236}">
                <a16:creationId xmlns:a16="http://schemas.microsoft.com/office/drawing/2014/main" id="{8BC09094-F148-130A-51C4-05E553C60D7C}"/>
              </a:ext>
            </a:extLst>
          </p:cNvPr>
          <p:cNvSpPr>
            <a:spLocks noChangeAspect="1" noChangeShapeType="1"/>
          </p:cNvSpPr>
          <p:nvPr/>
        </p:nvSpPr>
        <p:spPr bwMode="auto">
          <a:xfrm flipV="1">
            <a:off x="5718852" y="40322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7">
            <a:extLst>
              <a:ext uri="{FF2B5EF4-FFF2-40B4-BE49-F238E27FC236}">
                <a16:creationId xmlns:a16="http://schemas.microsoft.com/office/drawing/2014/main" id="{5B0F2752-441F-8BA2-148E-EABC6D4FB2BA}"/>
              </a:ext>
            </a:extLst>
          </p:cNvPr>
          <p:cNvSpPr>
            <a:spLocks noChangeAspect="1" noChangeShapeType="1"/>
          </p:cNvSpPr>
          <p:nvPr/>
        </p:nvSpPr>
        <p:spPr bwMode="auto">
          <a:xfrm flipV="1">
            <a:off x="5718852" y="4029075"/>
            <a:ext cx="441325" cy="3175"/>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8">
            <a:extLst>
              <a:ext uri="{FF2B5EF4-FFF2-40B4-BE49-F238E27FC236}">
                <a16:creationId xmlns:a16="http://schemas.microsoft.com/office/drawing/2014/main" id="{6F321DBE-5C5B-9B87-5CB5-23E0751A995E}"/>
              </a:ext>
            </a:extLst>
          </p:cNvPr>
          <p:cNvSpPr>
            <a:spLocks noChangeAspect="1" noChangeShapeType="1"/>
          </p:cNvSpPr>
          <p:nvPr/>
        </p:nvSpPr>
        <p:spPr bwMode="auto">
          <a:xfrm>
            <a:off x="6122077" y="3360738"/>
            <a:ext cx="4016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11B41D90-7F05-0B4C-5FDD-43658DB3D826}"/>
              </a:ext>
            </a:extLst>
          </p:cNvPr>
          <p:cNvSpPr>
            <a:spLocks noChangeAspect="1" noChangeShapeType="1"/>
          </p:cNvSpPr>
          <p:nvPr/>
        </p:nvSpPr>
        <p:spPr bwMode="auto">
          <a:xfrm flipV="1">
            <a:off x="6130015" y="3770313"/>
            <a:ext cx="0" cy="282575"/>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B47467B0-A155-F580-A4D3-4A658DBE4A2C}"/>
              </a:ext>
            </a:extLst>
          </p:cNvPr>
          <p:cNvSpPr>
            <a:spLocks noChangeAspect="1" noChangeShapeType="1"/>
          </p:cNvSpPr>
          <p:nvPr/>
        </p:nvSpPr>
        <p:spPr bwMode="auto">
          <a:xfrm>
            <a:off x="7496852" y="4543425"/>
            <a:ext cx="1685925" cy="1588"/>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31">
            <a:extLst>
              <a:ext uri="{FF2B5EF4-FFF2-40B4-BE49-F238E27FC236}">
                <a16:creationId xmlns:a16="http://schemas.microsoft.com/office/drawing/2014/main" id="{C8375A5A-1005-66FB-54BE-B7B71D39A1E0}"/>
              </a:ext>
            </a:extLst>
          </p:cNvPr>
          <p:cNvSpPr>
            <a:spLocks noChangeAspect="1" noChangeShapeType="1"/>
          </p:cNvSpPr>
          <p:nvPr/>
        </p:nvSpPr>
        <p:spPr bwMode="auto">
          <a:xfrm>
            <a:off x="7496852" y="2855913"/>
            <a:ext cx="1685925" cy="1587"/>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32">
            <a:extLst>
              <a:ext uri="{FF2B5EF4-FFF2-40B4-BE49-F238E27FC236}">
                <a16:creationId xmlns:a16="http://schemas.microsoft.com/office/drawing/2014/main" id="{D21FF038-D9FA-E22C-21CB-82FD58795C6F}"/>
              </a:ext>
            </a:extLst>
          </p:cNvPr>
          <p:cNvSpPr>
            <a:spLocks noChangeAspect="1" noChangeArrowheads="1"/>
          </p:cNvSpPr>
          <p:nvPr/>
        </p:nvSpPr>
        <p:spPr bwMode="auto">
          <a:xfrm>
            <a:off x="8598577" y="3560763"/>
            <a:ext cx="282575" cy="1122362"/>
          </a:xfrm>
          <a:prstGeom prst="rect">
            <a:avLst/>
          </a:prstGeom>
          <a:solidFill>
            <a:srgbClr val="808080"/>
          </a:solidFill>
          <a:ln w="0">
            <a:solidFill>
              <a:srgbClr val="808080"/>
            </a:solidFill>
            <a:miter lim="800000"/>
            <a:headEnd/>
            <a:tailEnd/>
          </a:ln>
        </p:spPr>
        <p:txBody>
          <a:bodyPr/>
          <a:lstStyle/>
          <a:p>
            <a:endParaRPr lang="en-US"/>
          </a:p>
        </p:txBody>
      </p:sp>
      <p:sp>
        <p:nvSpPr>
          <p:cNvPr id="34" name="Rectangle 33">
            <a:extLst>
              <a:ext uri="{FF2B5EF4-FFF2-40B4-BE49-F238E27FC236}">
                <a16:creationId xmlns:a16="http://schemas.microsoft.com/office/drawing/2014/main" id="{FF4BD8D3-1622-8582-CFCD-94440DFC2CA8}"/>
              </a:ext>
            </a:extLst>
          </p:cNvPr>
          <p:cNvSpPr>
            <a:spLocks noChangeAspect="1" noChangeArrowheads="1"/>
          </p:cNvSpPr>
          <p:nvPr/>
        </p:nvSpPr>
        <p:spPr bwMode="auto">
          <a:xfrm>
            <a:off x="8598577" y="3560763"/>
            <a:ext cx="282575" cy="11223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34">
            <a:extLst>
              <a:ext uri="{FF2B5EF4-FFF2-40B4-BE49-F238E27FC236}">
                <a16:creationId xmlns:a16="http://schemas.microsoft.com/office/drawing/2014/main" id="{CC63B7D3-1A3E-116D-3ADE-D334118B57C4}"/>
              </a:ext>
            </a:extLst>
          </p:cNvPr>
          <p:cNvSpPr>
            <a:spLocks noChangeAspect="1" noChangeArrowheads="1"/>
          </p:cNvSpPr>
          <p:nvPr/>
        </p:nvSpPr>
        <p:spPr bwMode="auto">
          <a:xfrm>
            <a:off x="8598577" y="440055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CB152F36-9AD0-E32C-4A92-4E75B2B42AFB}"/>
              </a:ext>
            </a:extLst>
          </p:cNvPr>
          <p:cNvSpPr>
            <a:spLocks noChangeAspect="1" noChangeArrowheads="1"/>
          </p:cNvSpPr>
          <p:nvPr/>
        </p:nvSpPr>
        <p:spPr bwMode="auto">
          <a:xfrm>
            <a:off x="7766727" y="2716213"/>
            <a:ext cx="282575" cy="1127125"/>
          </a:xfrm>
          <a:prstGeom prst="rect">
            <a:avLst/>
          </a:prstGeom>
          <a:solidFill>
            <a:srgbClr val="808080"/>
          </a:solidFill>
          <a:ln w="0">
            <a:solidFill>
              <a:srgbClr val="808080"/>
            </a:solidFill>
            <a:miter lim="800000"/>
            <a:headEnd/>
            <a:tailEnd/>
          </a:ln>
        </p:spPr>
        <p:txBody>
          <a:bodyPr/>
          <a:lstStyle/>
          <a:p>
            <a:endParaRPr lang="en-US"/>
          </a:p>
        </p:txBody>
      </p:sp>
      <p:sp>
        <p:nvSpPr>
          <p:cNvPr id="37" name="Rectangle 36">
            <a:extLst>
              <a:ext uri="{FF2B5EF4-FFF2-40B4-BE49-F238E27FC236}">
                <a16:creationId xmlns:a16="http://schemas.microsoft.com/office/drawing/2014/main" id="{2F79FD50-49A9-FE8A-838F-CDCD904229D3}"/>
              </a:ext>
            </a:extLst>
          </p:cNvPr>
          <p:cNvSpPr>
            <a:spLocks noChangeAspect="1" noChangeArrowheads="1"/>
          </p:cNvSpPr>
          <p:nvPr/>
        </p:nvSpPr>
        <p:spPr bwMode="auto">
          <a:xfrm>
            <a:off x="7766727" y="271621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E36F96BA-1398-502F-A3FF-40249DC82CC3}"/>
              </a:ext>
            </a:extLst>
          </p:cNvPr>
          <p:cNvSpPr>
            <a:spLocks noChangeAspect="1" noChangeArrowheads="1"/>
          </p:cNvSpPr>
          <p:nvPr/>
        </p:nvSpPr>
        <p:spPr bwMode="auto">
          <a:xfrm>
            <a:off x="7766727" y="3984625"/>
            <a:ext cx="282575" cy="698500"/>
          </a:xfrm>
          <a:prstGeom prst="rect">
            <a:avLst/>
          </a:prstGeom>
          <a:solidFill>
            <a:srgbClr val="808080"/>
          </a:solidFill>
          <a:ln w="0">
            <a:solidFill>
              <a:srgbClr val="808080"/>
            </a:solidFill>
            <a:miter lim="800000"/>
            <a:headEnd/>
            <a:tailEnd/>
          </a:ln>
        </p:spPr>
        <p:txBody>
          <a:bodyPr/>
          <a:lstStyle/>
          <a:p>
            <a:endParaRPr lang="en-US"/>
          </a:p>
        </p:txBody>
      </p:sp>
      <p:sp>
        <p:nvSpPr>
          <p:cNvPr id="39" name="Rectangle 38">
            <a:extLst>
              <a:ext uri="{FF2B5EF4-FFF2-40B4-BE49-F238E27FC236}">
                <a16:creationId xmlns:a16="http://schemas.microsoft.com/office/drawing/2014/main" id="{CB99092F-D7CB-D3C0-94A9-348FE83738CC}"/>
              </a:ext>
            </a:extLst>
          </p:cNvPr>
          <p:cNvSpPr>
            <a:spLocks noChangeAspect="1" noChangeArrowheads="1"/>
          </p:cNvSpPr>
          <p:nvPr/>
        </p:nvSpPr>
        <p:spPr bwMode="auto">
          <a:xfrm>
            <a:off x="7766727" y="3984625"/>
            <a:ext cx="282575" cy="6985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4214B42E-FD04-7DC1-B92F-794F137A74B9}"/>
              </a:ext>
            </a:extLst>
          </p:cNvPr>
          <p:cNvSpPr>
            <a:spLocks noChangeAspect="1" noChangeArrowheads="1"/>
          </p:cNvSpPr>
          <p:nvPr/>
        </p:nvSpPr>
        <p:spPr bwMode="auto">
          <a:xfrm>
            <a:off x="7766727" y="4400550"/>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40">
            <a:extLst>
              <a:ext uri="{FF2B5EF4-FFF2-40B4-BE49-F238E27FC236}">
                <a16:creationId xmlns:a16="http://schemas.microsoft.com/office/drawing/2014/main" id="{329A9959-0493-4740-A320-0272A48DA51D}"/>
              </a:ext>
            </a:extLst>
          </p:cNvPr>
          <p:cNvSpPr>
            <a:spLocks noChangeAspect="1" noChangeArrowheads="1"/>
          </p:cNvSpPr>
          <p:nvPr/>
        </p:nvSpPr>
        <p:spPr bwMode="auto">
          <a:xfrm>
            <a:off x="7766727" y="3984625"/>
            <a:ext cx="282575" cy="276225"/>
          </a:xfrm>
          <a:prstGeom prst="rect">
            <a:avLst/>
          </a:prstGeom>
          <a:solidFill>
            <a:srgbClr val="DFDFDF"/>
          </a:solidFill>
          <a:ln w="0">
            <a:solidFill>
              <a:srgbClr val="DFDFDF"/>
            </a:solidFill>
            <a:miter lim="800000"/>
            <a:headEnd/>
            <a:tailEnd/>
          </a:ln>
        </p:spPr>
        <p:txBody>
          <a:bodyPr/>
          <a:lstStyle/>
          <a:p>
            <a:endParaRPr lang="en-US"/>
          </a:p>
        </p:txBody>
      </p:sp>
      <p:sp>
        <p:nvSpPr>
          <p:cNvPr id="42" name="Rectangle 41">
            <a:extLst>
              <a:ext uri="{FF2B5EF4-FFF2-40B4-BE49-F238E27FC236}">
                <a16:creationId xmlns:a16="http://schemas.microsoft.com/office/drawing/2014/main" id="{0341090C-C046-CAD5-EB7D-B38181E5340B}"/>
              </a:ext>
            </a:extLst>
          </p:cNvPr>
          <p:cNvSpPr>
            <a:spLocks noChangeAspect="1" noChangeArrowheads="1"/>
          </p:cNvSpPr>
          <p:nvPr/>
        </p:nvSpPr>
        <p:spPr bwMode="auto">
          <a:xfrm>
            <a:off x="7766727" y="3984625"/>
            <a:ext cx="28257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42">
            <a:extLst>
              <a:ext uri="{FF2B5EF4-FFF2-40B4-BE49-F238E27FC236}">
                <a16:creationId xmlns:a16="http://schemas.microsoft.com/office/drawing/2014/main" id="{A50C3DFC-A9E3-5203-8562-65B30A7A8220}"/>
              </a:ext>
            </a:extLst>
          </p:cNvPr>
          <p:cNvSpPr>
            <a:spLocks noChangeAspect="1" noChangeArrowheads="1"/>
          </p:cNvSpPr>
          <p:nvPr/>
        </p:nvSpPr>
        <p:spPr bwMode="auto">
          <a:xfrm>
            <a:off x="7839752" y="4052888"/>
            <a:ext cx="141288" cy="141287"/>
          </a:xfrm>
          <a:prstGeom prst="rect">
            <a:avLst/>
          </a:prstGeom>
          <a:solidFill>
            <a:srgbClr val="000000"/>
          </a:solidFill>
          <a:ln w="0">
            <a:solidFill>
              <a:srgbClr val="000000"/>
            </a:solidFill>
            <a:miter lim="800000"/>
            <a:headEnd/>
            <a:tailEnd/>
          </a:ln>
        </p:spPr>
        <p:txBody>
          <a:bodyPr/>
          <a:lstStyle/>
          <a:p>
            <a:endParaRPr lang="en-US"/>
          </a:p>
        </p:txBody>
      </p:sp>
      <p:sp>
        <p:nvSpPr>
          <p:cNvPr id="44" name="Rectangle 43">
            <a:extLst>
              <a:ext uri="{FF2B5EF4-FFF2-40B4-BE49-F238E27FC236}">
                <a16:creationId xmlns:a16="http://schemas.microsoft.com/office/drawing/2014/main" id="{B86873FA-55FE-BDB3-727F-9EF1671A08B5}"/>
              </a:ext>
            </a:extLst>
          </p:cNvPr>
          <p:cNvSpPr>
            <a:spLocks noChangeAspect="1" noChangeArrowheads="1"/>
          </p:cNvSpPr>
          <p:nvPr/>
        </p:nvSpPr>
        <p:spPr bwMode="auto">
          <a:xfrm>
            <a:off x="7839752" y="4052888"/>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Rectangle 44">
            <a:extLst>
              <a:ext uri="{FF2B5EF4-FFF2-40B4-BE49-F238E27FC236}">
                <a16:creationId xmlns:a16="http://schemas.microsoft.com/office/drawing/2014/main" id="{87B57EF2-BDA0-5E86-DFD4-AFFFF758A745}"/>
              </a:ext>
            </a:extLst>
          </p:cNvPr>
          <p:cNvSpPr>
            <a:spLocks noChangeAspect="1" noChangeArrowheads="1"/>
          </p:cNvSpPr>
          <p:nvPr/>
        </p:nvSpPr>
        <p:spPr bwMode="auto">
          <a:xfrm>
            <a:off x="8235040" y="3182938"/>
            <a:ext cx="644525" cy="177800"/>
          </a:xfrm>
          <a:prstGeom prst="rect">
            <a:avLst/>
          </a:prstGeom>
          <a:solidFill>
            <a:srgbClr val="DFDFDF"/>
          </a:solidFill>
          <a:ln w="0">
            <a:solidFill>
              <a:srgbClr val="DFDFDF"/>
            </a:solidFill>
            <a:miter lim="800000"/>
            <a:headEnd/>
            <a:tailEnd/>
          </a:ln>
        </p:spPr>
        <p:txBody>
          <a:bodyPr/>
          <a:lstStyle/>
          <a:p>
            <a:endParaRPr lang="en-US"/>
          </a:p>
        </p:txBody>
      </p:sp>
      <p:sp>
        <p:nvSpPr>
          <p:cNvPr id="46" name="Rectangle 45">
            <a:extLst>
              <a:ext uri="{FF2B5EF4-FFF2-40B4-BE49-F238E27FC236}">
                <a16:creationId xmlns:a16="http://schemas.microsoft.com/office/drawing/2014/main" id="{646AE9A1-8797-5206-83FE-D69A02C00CC0}"/>
              </a:ext>
            </a:extLst>
          </p:cNvPr>
          <p:cNvSpPr>
            <a:spLocks noChangeAspect="1" noChangeArrowheads="1"/>
          </p:cNvSpPr>
          <p:nvPr/>
        </p:nvSpPr>
        <p:spPr bwMode="auto">
          <a:xfrm>
            <a:off x="8235040" y="3182938"/>
            <a:ext cx="603250" cy="1778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Rectangle 46">
            <a:extLst>
              <a:ext uri="{FF2B5EF4-FFF2-40B4-BE49-F238E27FC236}">
                <a16:creationId xmlns:a16="http://schemas.microsoft.com/office/drawing/2014/main" id="{6D09FBF1-54AF-CE2E-A959-00C5E1FE5F5C}"/>
              </a:ext>
            </a:extLst>
          </p:cNvPr>
          <p:cNvSpPr>
            <a:spLocks noChangeAspect="1" noChangeArrowheads="1"/>
          </p:cNvSpPr>
          <p:nvPr/>
        </p:nvSpPr>
        <p:spPr bwMode="auto">
          <a:xfrm>
            <a:off x="8168365" y="3427413"/>
            <a:ext cx="282575" cy="565150"/>
          </a:xfrm>
          <a:prstGeom prst="rect">
            <a:avLst/>
          </a:prstGeom>
          <a:solidFill>
            <a:srgbClr val="808080"/>
          </a:solidFill>
          <a:ln w="0">
            <a:solidFill>
              <a:srgbClr val="808080"/>
            </a:solidFill>
            <a:miter lim="800000"/>
            <a:headEnd/>
            <a:tailEnd/>
          </a:ln>
        </p:spPr>
        <p:txBody>
          <a:bodyPr/>
          <a:lstStyle/>
          <a:p>
            <a:endParaRPr lang="en-US"/>
          </a:p>
        </p:txBody>
      </p:sp>
      <p:sp>
        <p:nvSpPr>
          <p:cNvPr id="48" name="Rectangle 47">
            <a:extLst>
              <a:ext uri="{FF2B5EF4-FFF2-40B4-BE49-F238E27FC236}">
                <a16:creationId xmlns:a16="http://schemas.microsoft.com/office/drawing/2014/main" id="{2A0EB2BF-EA32-FE94-E11D-85585858FB49}"/>
              </a:ext>
            </a:extLst>
          </p:cNvPr>
          <p:cNvSpPr>
            <a:spLocks noChangeAspect="1" noChangeArrowheads="1"/>
          </p:cNvSpPr>
          <p:nvPr/>
        </p:nvSpPr>
        <p:spPr bwMode="auto">
          <a:xfrm>
            <a:off x="8168365" y="3427413"/>
            <a:ext cx="282575" cy="5651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Text Box 48">
            <a:extLst>
              <a:ext uri="{FF2B5EF4-FFF2-40B4-BE49-F238E27FC236}">
                <a16:creationId xmlns:a16="http://schemas.microsoft.com/office/drawing/2014/main" id="{EA7C7BB0-C6BC-CAAC-3D99-C9E3805C619E}"/>
              </a:ext>
            </a:extLst>
          </p:cNvPr>
          <p:cNvSpPr txBox="1">
            <a:spLocks noChangeAspect="1" noChangeArrowheads="1"/>
          </p:cNvSpPr>
          <p:nvPr/>
        </p:nvSpPr>
        <p:spPr bwMode="auto">
          <a:xfrm>
            <a:off x="7742915" y="4729163"/>
            <a:ext cx="338137"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50" name="Text Box 49">
            <a:extLst>
              <a:ext uri="{FF2B5EF4-FFF2-40B4-BE49-F238E27FC236}">
                <a16:creationId xmlns:a16="http://schemas.microsoft.com/office/drawing/2014/main" id="{B93C05A2-8197-CFBB-9AC4-C526F3B83354}"/>
              </a:ext>
            </a:extLst>
          </p:cNvPr>
          <p:cNvSpPr txBox="1">
            <a:spLocks noChangeAspect="1" noChangeArrowheads="1"/>
          </p:cNvSpPr>
          <p:nvPr/>
        </p:nvSpPr>
        <p:spPr bwMode="auto">
          <a:xfrm>
            <a:off x="8571590" y="4729163"/>
            <a:ext cx="338137"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A</a:t>
            </a:r>
            <a:endParaRPr lang="en-US" altLang="zh-CN" i="1">
              <a:ea typeface="宋体" panose="02010600030101010101" pitchFamily="2" charset="-122"/>
            </a:endParaRPr>
          </a:p>
        </p:txBody>
      </p:sp>
      <p:sp>
        <p:nvSpPr>
          <p:cNvPr id="51" name="Text Box 50">
            <a:extLst>
              <a:ext uri="{FF2B5EF4-FFF2-40B4-BE49-F238E27FC236}">
                <a16:creationId xmlns:a16="http://schemas.microsoft.com/office/drawing/2014/main" id="{915D8829-E0AC-1F3E-9AA9-A3417349A638}"/>
              </a:ext>
            </a:extLst>
          </p:cNvPr>
          <p:cNvSpPr txBox="1">
            <a:spLocks noChangeAspect="1" noChangeArrowheads="1"/>
          </p:cNvSpPr>
          <p:nvPr/>
        </p:nvSpPr>
        <p:spPr bwMode="auto">
          <a:xfrm>
            <a:off x="7752440" y="2379663"/>
            <a:ext cx="338137"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A</a:t>
            </a:r>
            <a:endParaRPr lang="en-US" altLang="zh-CN" i="1">
              <a:ea typeface="宋体" panose="02010600030101010101" pitchFamily="2" charset="-122"/>
            </a:endParaRPr>
          </a:p>
        </p:txBody>
      </p:sp>
      <p:sp>
        <p:nvSpPr>
          <p:cNvPr id="52" name="Text Box 51">
            <a:extLst>
              <a:ext uri="{FF2B5EF4-FFF2-40B4-BE49-F238E27FC236}">
                <a16:creationId xmlns:a16="http://schemas.microsoft.com/office/drawing/2014/main" id="{E3E10CF5-1904-3089-15EB-7C1B3B1844CD}"/>
              </a:ext>
            </a:extLst>
          </p:cNvPr>
          <p:cNvSpPr txBox="1">
            <a:spLocks noChangeAspect="1" noChangeArrowheads="1"/>
          </p:cNvSpPr>
          <p:nvPr/>
        </p:nvSpPr>
        <p:spPr bwMode="auto">
          <a:xfrm>
            <a:off x="8154077" y="2379663"/>
            <a:ext cx="33813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53" name="Rectangle 52">
            <a:extLst>
              <a:ext uri="{FF2B5EF4-FFF2-40B4-BE49-F238E27FC236}">
                <a16:creationId xmlns:a16="http://schemas.microsoft.com/office/drawing/2014/main" id="{F4E0A273-D81A-713B-46FD-B2D8713C2893}"/>
              </a:ext>
            </a:extLst>
          </p:cNvPr>
          <p:cNvSpPr>
            <a:spLocks noChangeAspect="1" noChangeArrowheads="1"/>
          </p:cNvSpPr>
          <p:nvPr/>
        </p:nvSpPr>
        <p:spPr bwMode="auto">
          <a:xfrm>
            <a:off x="8065177" y="3657600"/>
            <a:ext cx="557213" cy="141288"/>
          </a:xfrm>
          <a:prstGeom prst="rect">
            <a:avLst/>
          </a:prstGeom>
          <a:solidFill>
            <a:srgbClr val="DFDFDF"/>
          </a:solidFill>
          <a:ln w="0">
            <a:solidFill>
              <a:srgbClr val="DFDFDF"/>
            </a:solidFill>
            <a:miter lim="800000"/>
            <a:headEnd/>
            <a:tailEnd/>
          </a:ln>
        </p:spPr>
        <p:txBody>
          <a:bodyPr/>
          <a:lstStyle/>
          <a:p>
            <a:endParaRPr lang="en-US"/>
          </a:p>
        </p:txBody>
      </p:sp>
      <p:sp>
        <p:nvSpPr>
          <p:cNvPr id="54" name="Rectangle 53">
            <a:extLst>
              <a:ext uri="{FF2B5EF4-FFF2-40B4-BE49-F238E27FC236}">
                <a16:creationId xmlns:a16="http://schemas.microsoft.com/office/drawing/2014/main" id="{C722C405-030C-AA2F-5E59-F97EB59402AB}"/>
              </a:ext>
            </a:extLst>
          </p:cNvPr>
          <p:cNvSpPr>
            <a:spLocks noChangeAspect="1" noChangeArrowheads="1"/>
          </p:cNvSpPr>
          <p:nvPr/>
        </p:nvSpPr>
        <p:spPr bwMode="auto">
          <a:xfrm>
            <a:off x="8030252" y="3646488"/>
            <a:ext cx="598488" cy="171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Rectangle 54">
            <a:extLst>
              <a:ext uri="{FF2B5EF4-FFF2-40B4-BE49-F238E27FC236}">
                <a16:creationId xmlns:a16="http://schemas.microsoft.com/office/drawing/2014/main" id="{B1CBF22F-28BB-658E-853B-62310BC634CE}"/>
              </a:ext>
            </a:extLst>
          </p:cNvPr>
          <p:cNvSpPr>
            <a:spLocks noChangeAspect="1" noChangeArrowheads="1"/>
          </p:cNvSpPr>
          <p:nvPr/>
        </p:nvSpPr>
        <p:spPr bwMode="auto">
          <a:xfrm>
            <a:off x="7766727" y="2716213"/>
            <a:ext cx="282575" cy="11271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6199B89D-F233-5ECD-4B62-B39D017B7E9F}"/>
              </a:ext>
            </a:extLst>
          </p:cNvPr>
          <p:cNvSpPr>
            <a:spLocks noChangeAspect="1" noChangeArrowheads="1"/>
          </p:cNvSpPr>
          <p:nvPr/>
        </p:nvSpPr>
        <p:spPr bwMode="auto">
          <a:xfrm>
            <a:off x="7766727" y="3560763"/>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FA02CDB4-2710-82D3-1663-96CA14F89DFA}"/>
              </a:ext>
            </a:extLst>
          </p:cNvPr>
          <p:cNvSpPr>
            <a:spLocks noChangeAspect="1" noChangeArrowheads="1"/>
          </p:cNvSpPr>
          <p:nvPr/>
        </p:nvSpPr>
        <p:spPr bwMode="auto">
          <a:xfrm>
            <a:off x="7766727" y="356076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EE9D53C5-B745-FD3D-6A76-F9B1D60F5055}"/>
              </a:ext>
            </a:extLst>
          </p:cNvPr>
          <p:cNvSpPr>
            <a:spLocks noChangeAspect="1" noChangeArrowheads="1"/>
          </p:cNvSpPr>
          <p:nvPr/>
        </p:nvSpPr>
        <p:spPr bwMode="auto">
          <a:xfrm>
            <a:off x="7839752" y="3629025"/>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F4F220E9-29BA-5A2A-CB15-0C17737A3479}"/>
              </a:ext>
            </a:extLst>
          </p:cNvPr>
          <p:cNvSpPr>
            <a:spLocks noChangeAspect="1" noChangeArrowheads="1"/>
          </p:cNvSpPr>
          <p:nvPr/>
        </p:nvSpPr>
        <p:spPr bwMode="auto">
          <a:xfrm>
            <a:off x="7839752" y="3629025"/>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4258E0C0-C2F6-6FCA-525B-5B9294E8BC1A}"/>
              </a:ext>
            </a:extLst>
          </p:cNvPr>
          <p:cNvSpPr>
            <a:spLocks noChangeAspect="1" noChangeArrowheads="1"/>
          </p:cNvSpPr>
          <p:nvPr/>
        </p:nvSpPr>
        <p:spPr bwMode="auto">
          <a:xfrm>
            <a:off x="8049302" y="4052888"/>
            <a:ext cx="141288" cy="141287"/>
          </a:xfrm>
          <a:prstGeom prst="rect">
            <a:avLst/>
          </a:prstGeom>
          <a:solidFill>
            <a:srgbClr val="DFDFDF"/>
          </a:solidFill>
          <a:ln w="0">
            <a:solidFill>
              <a:srgbClr val="DFDFDF"/>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2F16B660-B2F1-C38D-E2CC-BE71119B090D}"/>
              </a:ext>
            </a:extLst>
          </p:cNvPr>
          <p:cNvSpPr>
            <a:spLocks noChangeAspect="1" noChangeArrowheads="1"/>
          </p:cNvSpPr>
          <p:nvPr/>
        </p:nvSpPr>
        <p:spPr bwMode="auto">
          <a:xfrm>
            <a:off x="8049302" y="4052888"/>
            <a:ext cx="141288" cy="1412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4E8D1D25-541B-192C-6C46-77C98382D313}"/>
              </a:ext>
            </a:extLst>
          </p:cNvPr>
          <p:cNvSpPr>
            <a:spLocks noChangeAspect="1" noChangeArrowheads="1"/>
          </p:cNvSpPr>
          <p:nvPr/>
        </p:nvSpPr>
        <p:spPr bwMode="auto">
          <a:xfrm>
            <a:off x="8168365" y="3965575"/>
            <a:ext cx="282575" cy="273050"/>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6959FD47-B710-4C5E-1E40-64AFAB44302A}"/>
              </a:ext>
            </a:extLst>
          </p:cNvPr>
          <p:cNvSpPr>
            <a:spLocks noChangeAspect="1" noChangeArrowheads="1"/>
          </p:cNvSpPr>
          <p:nvPr/>
        </p:nvSpPr>
        <p:spPr bwMode="auto">
          <a:xfrm>
            <a:off x="8168365" y="3965575"/>
            <a:ext cx="282575" cy="2730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57399F78-995D-57B3-60B1-C2BDBE269224}"/>
              </a:ext>
            </a:extLst>
          </p:cNvPr>
          <p:cNvSpPr>
            <a:spLocks noChangeAspect="1" noChangeArrowheads="1"/>
          </p:cNvSpPr>
          <p:nvPr/>
        </p:nvSpPr>
        <p:spPr bwMode="auto">
          <a:xfrm>
            <a:off x="8242977" y="4032250"/>
            <a:ext cx="133350" cy="142875"/>
          </a:xfrm>
          <a:prstGeom prst="rect">
            <a:avLst/>
          </a:prstGeom>
          <a:solidFill>
            <a:srgbClr val="000000"/>
          </a:solidFill>
          <a:ln w="0">
            <a:solidFill>
              <a:srgbClr val="00000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F930807D-D512-AC25-B478-94C0CC3342B9}"/>
              </a:ext>
            </a:extLst>
          </p:cNvPr>
          <p:cNvSpPr>
            <a:spLocks noChangeAspect="1" noChangeArrowheads="1"/>
          </p:cNvSpPr>
          <p:nvPr/>
        </p:nvSpPr>
        <p:spPr bwMode="auto">
          <a:xfrm>
            <a:off x="8242977" y="4030663"/>
            <a:ext cx="133350"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35303CDA-6E84-A7BB-2A29-3852735F0A24}"/>
              </a:ext>
            </a:extLst>
          </p:cNvPr>
          <p:cNvSpPr>
            <a:spLocks noChangeAspect="1" noChangeArrowheads="1"/>
          </p:cNvSpPr>
          <p:nvPr/>
        </p:nvSpPr>
        <p:spPr bwMode="auto">
          <a:xfrm>
            <a:off x="8584290" y="2716213"/>
            <a:ext cx="282575" cy="706437"/>
          </a:xfrm>
          <a:prstGeom prst="rect">
            <a:avLst/>
          </a:prstGeom>
          <a:solidFill>
            <a:srgbClr val="808080"/>
          </a:solidFill>
          <a:ln w="0">
            <a:solidFill>
              <a:srgbClr val="808080"/>
            </a:solidFill>
            <a:miter lim="800000"/>
            <a:headEnd/>
            <a:tailEnd/>
          </a:ln>
        </p:spPr>
        <p:txBody>
          <a:bodyPr/>
          <a:lstStyle/>
          <a:p>
            <a:endParaRPr lang="en-US"/>
          </a:p>
        </p:txBody>
      </p:sp>
      <p:sp>
        <p:nvSpPr>
          <p:cNvPr id="67" name="Rectangle 66">
            <a:extLst>
              <a:ext uri="{FF2B5EF4-FFF2-40B4-BE49-F238E27FC236}">
                <a16:creationId xmlns:a16="http://schemas.microsoft.com/office/drawing/2014/main" id="{E4F624F5-A043-4FA1-0516-699ECD24BFBA}"/>
              </a:ext>
            </a:extLst>
          </p:cNvPr>
          <p:cNvSpPr>
            <a:spLocks noChangeAspect="1" noChangeArrowheads="1"/>
          </p:cNvSpPr>
          <p:nvPr/>
        </p:nvSpPr>
        <p:spPr bwMode="auto">
          <a:xfrm>
            <a:off x="8584290" y="2716213"/>
            <a:ext cx="282575" cy="7064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A1C6C0EC-7430-B93A-D1C0-5907A68ECB61}"/>
              </a:ext>
            </a:extLst>
          </p:cNvPr>
          <p:cNvSpPr>
            <a:spLocks noChangeAspect="1" noChangeArrowheads="1"/>
          </p:cNvSpPr>
          <p:nvPr/>
        </p:nvSpPr>
        <p:spPr bwMode="auto">
          <a:xfrm>
            <a:off x="8584290" y="271621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92D2F545-3C8E-1090-90D5-85BBE354C687}"/>
              </a:ext>
            </a:extLst>
          </p:cNvPr>
          <p:cNvSpPr>
            <a:spLocks noChangeAspect="1" noChangeArrowheads="1"/>
          </p:cNvSpPr>
          <p:nvPr/>
        </p:nvSpPr>
        <p:spPr bwMode="auto">
          <a:xfrm>
            <a:off x="8584290" y="314007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70" name="Rectangle 69">
            <a:extLst>
              <a:ext uri="{FF2B5EF4-FFF2-40B4-BE49-F238E27FC236}">
                <a16:creationId xmlns:a16="http://schemas.microsoft.com/office/drawing/2014/main" id="{D1BB71A7-ACD0-5C03-1A67-E22D445EF599}"/>
              </a:ext>
            </a:extLst>
          </p:cNvPr>
          <p:cNvSpPr>
            <a:spLocks noChangeAspect="1" noChangeArrowheads="1"/>
          </p:cNvSpPr>
          <p:nvPr/>
        </p:nvSpPr>
        <p:spPr bwMode="auto">
          <a:xfrm>
            <a:off x="8584290" y="314007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1513CB14-19EA-7EF9-12AE-6DB79C82109C}"/>
              </a:ext>
            </a:extLst>
          </p:cNvPr>
          <p:cNvSpPr>
            <a:spLocks noChangeAspect="1" noChangeArrowheads="1"/>
          </p:cNvSpPr>
          <p:nvPr/>
        </p:nvSpPr>
        <p:spPr bwMode="auto">
          <a:xfrm>
            <a:off x="8650965" y="3213100"/>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72" name="Rectangle 71">
            <a:extLst>
              <a:ext uri="{FF2B5EF4-FFF2-40B4-BE49-F238E27FC236}">
                <a16:creationId xmlns:a16="http://schemas.microsoft.com/office/drawing/2014/main" id="{6C918505-1BAE-F871-AEDF-62511A4D4AA8}"/>
              </a:ext>
            </a:extLst>
          </p:cNvPr>
          <p:cNvSpPr>
            <a:spLocks noChangeAspect="1" noChangeArrowheads="1"/>
          </p:cNvSpPr>
          <p:nvPr/>
        </p:nvSpPr>
        <p:spPr bwMode="auto">
          <a:xfrm>
            <a:off x="8650965" y="3213100"/>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Text Box 72">
            <a:extLst>
              <a:ext uri="{FF2B5EF4-FFF2-40B4-BE49-F238E27FC236}">
                <a16:creationId xmlns:a16="http://schemas.microsoft.com/office/drawing/2014/main" id="{82160B43-789B-BF5E-C6B3-135364E1A4F1}"/>
              </a:ext>
            </a:extLst>
          </p:cNvPr>
          <p:cNvSpPr txBox="1">
            <a:spLocks noChangeAspect="1" noChangeArrowheads="1"/>
          </p:cNvSpPr>
          <p:nvPr/>
        </p:nvSpPr>
        <p:spPr bwMode="auto">
          <a:xfrm>
            <a:off x="8571590" y="2379663"/>
            <a:ext cx="338137"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t>B</a:t>
            </a:r>
            <a:endParaRPr lang="en-US" altLang="zh-CN" i="1">
              <a:ea typeface="宋体" panose="02010600030101010101" pitchFamily="2" charset="-122"/>
            </a:endParaRPr>
          </a:p>
        </p:txBody>
      </p:sp>
      <p:sp>
        <p:nvSpPr>
          <p:cNvPr id="74" name="Rectangle 73">
            <a:extLst>
              <a:ext uri="{FF2B5EF4-FFF2-40B4-BE49-F238E27FC236}">
                <a16:creationId xmlns:a16="http://schemas.microsoft.com/office/drawing/2014/main" id="{71701221-40F0-E195-99E2-F24DBC2AB6C9}"/>
              </a:ext>
            </a:extLst>
          </p:cNvPr>
          <p:cNvSpPr>
            <a:spLocks noChangeAspect="1" noChangeArrowheads="1"/>
          </p:cNvSpPr>
          <p:nvPr/>
        </p:nvSpPr>
        <p:spPr bwMode="auto">
          <a:xfrm>
            <a:off x="8168365" y="2716213"/>
            <a:ext cx="282575" cy="706437"/>
          </a:xfrm>
          <a:prstGeom prst="rect">
            <a:avLst/>
          </a:prstGeom>
          <a:solidFill>
            <a:srgbClr val="808080"/>
          </a:solidFill>
          <a:ln w="0">
            <a:solidFill>
              <a:srgbClr val="808080"/>
            </a:solidFill>
            <a:miter lim="800000"/>
            <a:headEnd/>
            <a:tailEnd/>
          </a:ln>
        </p:spPr>
        <p:txBody>
          <a:bodyPr/>
          <a:lstStyle/>
          <a:p>
            <a:endParaRPr lang="en-US"/>
          </a:p>
        </p:txBody>
      </p:sp>
      <p:sp>
        <p:nvSpPr>
          <p:cNvPr id="75" name="Rectangle 74">
            <a:extLst>
              <a:ext uri="{FF2B5EF4-FFF2-40B4-BE49-F238E27FC236}">
                <a16:creationId xmlns:a16="http://schemas.microsoft.com/office/drawing/2014/main" id="{3D8C7DE2-39EA-DAD0-78DA-29C033AE21B6}"/>
              </a:ext>
            </a:extLst>
          </p:cNvPr>
          <p:cNvSpPr>
            <a:spLocks noChangeAspect="1" noChangeArrowheads="1"/>
          </p:cNvSpPr>
          <p:nvPr/>
        </p:nvSpPr>
        <p:spPr bwMode="auto">
          <a:xfrm>
            <a:off x="8168365" y="2716213"/>
            <a:ext cx="282575" cy="70643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5E5765A1-5A84-B380-ED76-5B5930B23882}"/>
              </a:ext>
            </a:extLst>
          </p:cNvPr>
          <p:cNvSpPr>
            <a:spLocks noChangeAspect="1" noChangeArrowheads="1"/>
          </p:cNvSpPr>
          <p:nvPr/>
        </p:nvSpPr>
        <p:spPr bwMode="auto">
          <a:xfrm>
            <a:off x="8168365" y="271621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673896B1-35A8-3A52-95D7-5D8B3D4D07B3}"/>
              </a:ext>
            </a:extLst>
          </p:cNvPr>
          <p:cNvSpPr>
            <a:spLocks noChangeAspect="1" noChangeArrowheads="1"/>
          </p:cNvSpPr>
          <p:nvPr/>
        </p:nvSpPr>
        <p:spPr bwMode="auto">
          <a:xfrm>
            <a:off x="8168365" y="3140075"/>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78" name="Rectangle 77">
            <a:extLst>
              <a:ext uri="{FF2B5EF4-FFF2-40B4-BE49-F238E27FC236}">
                <a16:creationId xmlns:a16="http://schemas.microsoft.com/office/drawing/2014/main" id="{C3C297CB-A7B9-D1D9-01CA-5D889691292A}"/>
              </a:ext>
            </a:extLst>
          </p:cNvPr>
          <p:cNvSpPr>
            <a:spLocks noChangeAspect="1" noChangeArrowheads="1"/>
          </p:cNvSpPr>
          <p:nvPr/>
        </p:nvSpPr>
        <p:spPr bwMode="auto">
          <a:xfrm>
            <a:off x="8168365" y="3140075"/>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Rectangle 78">
            <a:extLst>
              <a:ext uri="{FF2B5EF4-FFF2-40B4-BE49-F238E27FC236}">
                <a16:creationId xmlns:a16="http://schemas.microsoft.com/office/drawing/2014/main" id="{C1FEA5B0-1F5B-8792-5009-E4B557B026DA}"/>
              </a:ext>
            </a:extLst>
          </p:cNvPr>
          <p:cNvSpPr>
            <a:spLocks noChangeAspect="1" noChangeArrowheads="1"/>
          </p:cNvSpPr>
          <p:nvPr/>
        </p:nvSpPr>
        <p:spPr bwMode="auto">
          <a:xfrm>
            <a:off x="8235040" y="3213100"/>
            <a:ext cx="139700" cy="141288"/>
          </a:xfrm>
          <a:prstGeom prst="rect">
            <a:avLst/>
          </a:prstGeom>
          <a:solidFill>
            <a:srgbClr val="000000"/>
          </a:solidFill>
          <a:ln w="0">
            <a:solidFill>
              <a:srgbClr val="000000"/>
            </a:solidFill>
            <a:miter lim="800000"/>
            <a:headEnd/>
            <a:tailEnd/>
          </a:ln>
        </p:spPr>
        <p:txBody>
          <a:bodyPr/>
          <a:lstStyle/>
          <a:p>
            <a:endParaRPr lang="en-US"/>
          </a:p>
        </p:txBody>
      </p:sp>
      <p:sp>
        <p:nvSpPr>
          <p:cNvPr id="80" name="Rectangle 79">
            <a:extLst>
              <a:ext uri="{FF2B5EF4-FFF2-40B4-BE49-F238E27FC236}">
                <a16:creationId xmlns:a16="http://schemas.microsoft.com/office/drawing/2014/main" id="{C64AB6A5-23EF-C32D-ECF7-61E0976E5CBE}"/>
              </a:ext>
            </a:extLst>
          </p:cNvPr>
          <p:cNvSpPr>
            <a:spLocks noChangeAspect="1" noChangeArrowheads="1"/>
          </p:cNvSpPr>
          <p:nvPr/>
        </p:nvSpPr>
        <p:spPr bwMode="auto">
          <a:xfrm>
            <a:off x="8235040" y="3213100"/>
            <a:ext cx="13970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 name="Rectangle 80">
            <a:extLst>
              <a:ext uri="{FF2B5EF4-FFF2-40B4-BE49-F238E27FC236}">
                <a16:creationId xmlns:a16="http://schemas.microsoft.com/office/drawing/2014/main" id="{AC918264-F372-DF85-3A9B-07BAD7487028}"/>
              </a:ext>
            </a:extLst>
          </p:cNvPr>
          <p:cNvSpPr>
            <a:spLocks noChangeAspect="1" noChangeArrowheads="1"/>
          </p:cNvSpPr>
          <p:nvPr/>
        </p:nvSpPr>
        <p:spPr bwMode="auto">
          <a:xfrm>
            <a:off x="8598577" y="3560763"/>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82" name="Rectangle 81">
            <a:extLst>
              <a:ext uri="{FF2B5EF4-FFF2-40B4-BE49-F238E27FC236}">
                <a16:creationId xmlns:a16="http://schemas.microsoft.com/office/drawing/2014/main" id="{8E986869-9899-069A-0729-09F2765D0A7B}"/>
              </a:ext>
            </a:extLst>
          </p:cNvPr>
          <p:cNvSpPr>
            <a:spLocks noChangeAspect="1" noChangeArrowheads="1"/>
          </p:cNvSpPr>
          <p:nvPr/>
        </p:nvSpPr>
        <p:spPr bwMode="auto">
          <a:xfrm>
            <a:off x="8598577" y="3560763"/>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 name="Rectangle 82">
            <a:extLst>
              <a:ext uri="{FF2B5EF4-FFF2-40B4-BE49-F238E27FC236}">
                <a16:creationId xmlns:a16="http://schemas.microsoft.com/office/drawing/2014/main" id="{A47C5EC3-E61E-1A58-7096-51909876A9F4}"/>
              </a:ext>
            </a:extLst>
          </p:cNvPr>
          <p:cNvSpPr>
            <a:spLocks noChangeAspect="1" noChangeArrowheads="1"/>
          </p:cNvSpPr>
          <p:nvPr/>
        </p:nvSpPr>
        <p:spPr bwMode="auto">
          <a:xfrm>
            <a:off x="8665252" y="3629025"/>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84" name="Rectangle 83">
            <a:extLst>
              <a:ext uri="{FF2B5EF4-FFF2-40B4-BE49-F238E27FC236}">
                <a16:creationId xmlns:a16="http://schemas.microsoft.com/office/drawing/2014/main" id="{21245AC8-9243-E53E-778D-7895F65B0AF4}"/>
              </a:ext>
            </a:extLst>
          </p:cNvPr>
          <p:cNvSpPr>
            <a:spLocks noChangeAspect="1" noChangeArrowheads="1"/>
          </p:cNvSpPr>
          <p:nvPr/>
        </p:nvSpPr>
        <p:spPr bwMode="auto">
          <a:xfrm>
            <a:off x="8665252" y="3629025"/>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Line 84">
            <a:extLst>
              <a:ext uri="{FF2B5EF4-FFF2-40B4-BE49-F238E27FC236}">
                <a16:creationId xmlns:a16="http://schemas.microsoft.com/office/drawing/2014/main" id="{8F969D82-EF76-FB59-213D-1460CCC1FA0B}"/>
              </a:ext>
            </a:extLst>
          </p:cNvPr>
          <p:cNvSpPr>
            <a:spLocks noChangeAspect="1" noChangeShapeType="1"/>
          </p:cNvSpPr>
          <p:nvPr/>
        </p:nvSpPr>
        <p:spPr bwMode="auto">
          <a:xfrm flipV="1">
            <a:off x="6131602" y="3344863"/>
            <a:ext cx="0" cy="282575"/>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AutoShape 86">
            <a:extLst>
              <a:ext uri="{FF2B5EF4-FFF2-40B4-BE49-F238E27FC236}">
                <a16:creationId xmlns:a16="http://schemas.microsoft.com/office/drawing/2014/main" id="{780F442F-7E7D-297B-D57C-FEB100A21ABC}"/>
              </a:ext>
            </a:extLst>
          </p:cNvPr>
          <p:cNvSpPr>
            <a:spLocks noChangeAspect="1" noChangeArrowheads="1"/>
          </p:cNvSpPr>
          <p:nvPr/>
        </p:nvSpPr>
        <p:spPr bwMode="auto">
          <a:xfrm>
            <a:off x="4574265" y="3267075"/>
            <a:ext cx="334962" cy="738188"/>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77188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ssolve">
                                      <p:cBhvr>
                                        <p:cTn id="31" dur="500"/>
                                        <p:tgtEl>
                                          <p:spTgt spid="2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dissolve">
                                      <p:cBhvr>
                                        <p:cTn id="34" dur="500"/>
                                        <p:tgtEl>
                                          <p:spTgt spid="21"/>
                                        </p:tgtEl>
                                      </p:cBhvr>
                                    </p:animEffect>
                                  </p:childTnLst>
                                </p:cTn>
                              </p:par>
                              <p:par>
                                <p:cTn id="35" presetID="9"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par>
                                <p:cTn id="38" presetID="9"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500"/>
                                        <p:tgtEl>
                                          <p:spTgt spid="23"/>
                                        </p:tgtEl>
                                      </p:cBhvr>
                                    </p:animEffect>
                                  </p:childTnLst>
                                </p:cTn>
                              </p:par>
                              <p:par>
                                <p:cTn id="41" presetID="9"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dissolve">
                                      <p:cBhvr>
                                        <p:cTn id="43" dur="500"/>
                                        <p:tgtEl>
                                          <p:spTgt spid="24"/>
                                        </p:tgtEl>
                                      </p:cBhvr>
                                    </p:animEffect>
                                  </p:childTnLst>
                                </p:cTn>
                              </p:par>
                              <p:par>
                                <p:cTn id="44" presetID="9"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dissolve">
                                      <p:cBhvr>
                                        <p:cTn id="46" dur="500"/>
                                        <p:tgtEl>
                                          <p:spTgt spid="25"/>
                                        </p:tgtEl>
                                      </p:cBhvr>
                                    </p:animEffect>
                                  </p:childTnLst>
                                </p:cTn>
                              </p:par>
                              <p:par>
                                <p:cTn id="47" presetID="9"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dissolve">
                                      <p:cBhvr>
                                        <p:cTn id="49" dur="500"/>
                                        <p:tgtEl>
                                          <p:spTgt spid="26"/>
                                        </p:tgtEl>
                                      </p:cBhvr>
                                    </p:animEffect>
                                  </p:childTnLst>
                                </p:cTn>
                              </p:par>
                              <p:par>
                                <p:cTn id="50" presetID="9"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dissolve">
                                      <p:cBhvr>
                                        <p:cTn id="52" dur="500"/>
                                        <p:tgtEl>
                                          <p:spTgt spid="27"/>
                                        </p:tgtEl>
                                      </p:cBhvr>
                                    </p:animEffect>
                                  </p:childTnLst>
                                </p:cTn>
                              </p:par>
                              <p:par>
                                <p:cTn id="53" presetID="9"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par>
                                <p:cTn id="56" presetID="9"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par>
                                <p:cTn id="59" presetID="9"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dissolve">
                                      <p:cBhvr>
                                        <p:cTn id="61" dur="500"/>
                                        <p:tgtEl>
                                          <p:spTgt spid="30"/>
                                        </p:tgtEl>
                                      </p:cBhvr>
                                    </p:animEffect>
                                  </p:childTnLst>
                                </p:cTn>
                              </p:par>
                              <p:par>
                                <p:cTn id="62" presetID="9"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dissolve">
                                      <p:cBhvr>
                                        <p:cTn id="64" dur="500"/>
                                        <p:tgtEl>
                                          <p:spTgt spid="31"/>
                                        </p:tgtEl>
                                      </p:cBhvr>
                                    </p:animEffect>
                                  </p:childTnLst>
                                </p:cTn>
                              </p:par>
                              <p:par>
                                <p:cTn id="65" presetID="9"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dissolve">
                                      <p:cBhvr>
                                        <p:cTn id="67" dur="500"/>
                                        <p:tgtEl>
                                          <p:spTgt spid="32"/>
                                        </p:tgtEl>
                                      </p:cBhvr>
                                    </p:animEffect>
                                  </p:childTnLst>
                                </p:cTn>
                              </p:par>
                              <p:par>
                                <p:cTn id="68" presetID="9"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dissolve">
                                      <p:cBhvr>
                                        <p:cTn id="70" dur="500"/>
                                        <p:tgtEl>
                                          <p:spTgt spid="33"/>
                                        </p:tgtEl>
                                      </p:cBhvr>
                                    </p:animEffect>
                                  </p:childTnLst>
                                </p:cTn>
                              </p:par>
                              <p:par>
                                <p:cTn id="71" presetID="9"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dissolve">
                                      <p:cBhvr>
                                        <p:cTn id="73" dur="500"/>
                                        <p:tgtEl>
                                          <p:spTgt spid="34"/>
                                        </p:tgtEl>
                                      </p:cBhvr>
                                    </p:animEffect>
                                  </p:childTnLst>
                                </p:cTn>
                              </p:par>
                              <p:par>
                                <p:cTn id="74" presetID="9"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dissolve">
                                      <p:cBhvr>
                                        <p:cTn id="76" dur="500"/>
                                        <p:tgtEl>
                                          <p:spTgt spid="35"/>
                                        </p:tgtEl>
                                      </p:cBhvr>
                                    </p:animEffect>
                                  </p:childTnLst>
                                </p:cTn>
                              </p:par>
                              <p:par>
                                <p:cTn id="77" presetID="9"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dissolve">
                                      <p:cBhvr>
                                        <p:cTn id="79" dur="500"/>
                                        <p:tgtEl>
                                          <p:spTgt spid="36"/>
                                        </p:tgtEl>
                                      </p:cBhvr>
                                    </p:animEffect>
                                  </p:childTnLst>
                                </p:cTn>
                              </p:par>
                              <p:par>
                                <p:cTn id="80" presetID="9" presetClass="entr" presetSubtype="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dissolve">
                                      <p:cBhvr>
                                        <p:cTn id="82" dur="500"/>
                                        <p:tgtEl>
                                          <p:spTgt spid="37"/>
                                        </p:tgtEl>
                                      </p:cBhvr>
                                    </p:animEffect>
                                  </p:childTnLst>
                                </p:cTn>
                              </p:par>
                              <p:par>
                                <p:cTn id="83" presetID="9"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dissolve">
                                      <p:cBhvr>
                                        <p:cTn id="85" dur="500"/>
                                        <p:tgtEl>
                                          <p:spTgt spid="38"/>
                                        </p:tgtEl>
                                      </p:cBhvr>
                                    </p:animEffect>
                                  </p:childTnLst>
                                </p:cTn>
                              </p:par>
                              <p:par>
                                <p:cTn id="86" presetID="9"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dissolve">
                                      <p:cBhvr>
                                        <p:cTn id="88" dur="500"/>
                                        <p:tgtEl>
                                          <p:spTgt spid="39"/>
                                        </p:tgtEl>
                                      </p:cBhvr>
                                    </p:animEffect>
                                  </p:childTnLst>
                                </p:cTn>
                              </p:par>
                              <p:par>
                                <p:cTn id="89" presetID="9"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dissolve">
                                      <p:cBhvr>
                                        <p:cTn id="91" dur="500"/>
                                        <p:tgtEl>
                                          <p:spTgt spid="40"/>
                                        </p:tgtEl>
                                      </p:cBhvr>
                                    </p:animEffect>
                                  </p:childTnLst>
                                </p:cTn>
                              </p:par>
                              <p:par>
                                <p:cTn id="92" presetID="9" presetClass="entr" presetSubtype="0"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dissolve">
                                      <p:cBhvr>
                                        <p:cTn id="94" dur="500"/>
                                        <p:tgtEl>
                                          <p:spTgt spid="41"/>
                                        </p:tgtEl>
                                      </p:cBhvr>
                                    </p:animEffect>
                                  </p:childTnLst>
                                </p:cTn>
                              </p:par>
                              <p:par>
                                <p:cTn id="95" presetID="9" presetClass="entr" presetSubtype="0"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dissolve">
                                      <p:cBhvr>
                                        <p:cTn id="97" dur="500"/>
                                        <p:tgtEl>
                                          <p:spTgt spid="42"/>
                                        </p:tgtEl>
                                      </p:cBhvr>
                                    </p:animEffect>
                                  </p:childTnLst>
                                </p:cTn>
                              </p:par>
                              <p:par>
                                <p:cTn id="98" presetID="9" presetClass="entr" presetSubtype="0" fill="hold"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dissolve">
                                      <p:cBhvr>
                                        <p:cTn id="100" dur="500"/>
                                        <p:tgtEl>
                                          <p:spTgt spid="43"/>
                                        </p:tgtEl>
                                      </p:cBhvr>
                                    </p:animEffect>
                                  </p:childTnLst>
                                </p:cTn>
                              </p:par>
                              <p:par>
                                <p:cTn id="101" presetID="9" presetClass="entr" presetSubtype="0"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dissolve">
                                      <p:cBhvr>
                                        <p:cTn id="103" dur="500"/>
                                        <p:tgtEl>
                                          <p:spTgt spid="44"/>
                                        </p:tgtEl>
                                      </p:cBhvr>
                                    </p:animEffect>
                                  </p:childTnLst>
                                </p:cTn>
                              </p:par>
                              <p:par>
                                <p:cTn id="104" presetID="9"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dissolve">
                                      <p:cBhvr>
                                        <p:cTn id="106" dur="500"/>
                                        <p:tgtEl>
                                          <p:spTgt spid="45"/>
                                        </p:tgtEl>
                                      </p:cBhvr>
                                    </p:animEffect>
                                  </p:childTnLst>
                                </p:cTn>
                              </p:par>
                              <p:par>
                                <p:cTn id="107" presetID="9"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dissolve">
                                      <p:cBhvr>
                                        <p:cTn id="109" dur="500"/>
                                        <p:tgtEl>
                                          <p:spTgt spid="46"/>
                                        </p:tgtEl>
                                      </p:cBhvr>
                                    </p:animEffect>
                                  </p:childTnLst>
                                </p:cTn>
                              </p:par>
                              <p:par>
                                <p:cTn id="110" presetID="9" presetClass="entr" presetSubtype="0" fill="hold" nodeType="with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dissolve">
                                      <p:cBhvr>
                                        <p:cTn id="112" dur="500"/>
                                        <p:tgtEl>
                                          <p:spTgt spid="47"/>
                                        </p:tgtEl>
                                      </p:cBhvr>
                                    </p:animEffect>
                                  </p:childTnLst>
                                </p:cTn>
                              </p:par>
                              <p:par>
                                <p:cTn id="113" presetID="9" presetClass="entr" presetSubtype="0" fill="hold" nodeType="with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dissolve">
                                      <p:cBhvr>
                                        <p:cTn id="115" dur="500"/>
                                        <p:tgtEl>
                                          <p:spTgt spid="48"/>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dissolve">
                                      <p:cBhvr>
                                        <p:cTn id="118" dur="500"/>
                                        <p:tgtEl>
                                          <p:spTgt spid="49"/>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dissolve">
                                      <p:cBhvr>
                                        <p:cTn id="121" dur="500"/>
                                        <p:tgtEl>
                                          <p:spTgt spid="50"/>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dissolve">
                                      <p:cBhvr>
                                        <p:cTn id="124" dur="500"/>
                                        <p:tgtEl>
                                          <p:spTgt spid="51"/>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dissolve">
                                      <p:cBhvr>
                                        <p:cTn id="127" dur="500"/>
                                        <p:tgtEl>
                                          <p:spTgt spid="52"/>
                                        </p:tgtEl>
                                      </p:cBhvr>
                                    </p:animEffect>
                                  </p:childTnLst>
                                </p:cTn>
                              </p:par>
                              <p:par>
                                <p:cTn id="128" presetID="9" presetClass="entr" presetSubtype="0" fill="hold"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dissolve">
                                      <p:cBhvr>
                                        <p:cTn id="130" dur="500"/>
                                        <p:tgtEl>
                                          <p:spTgt spid="53"/>
                                        </p:tgtEl>
                                      </p:cBhvr>
                                    </p:animEffect>
                                  </p:childTnLst>
                                </p:cTn>
                              </p:par>
                              <p:par>
                                <p:cTn id="131" presetID="9" presetClass="entr" presetSubtype="0" fill="hold" nodeType="with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dissolve">
                                      <p:cBhvr>
                                        <p:cTn id="133" dur="500"/>
                                        <p:tgtEl>
                                          <p:spTgt spid="54"/>
                                        </p:tgtEl>
                                      </p:cBhvr>
                                    </p:animEffect>
                                  </p:childTnLst>
                                </p:cTn>
                              </p:par>
                              <p:par>
                                <p:cTn id="134" presetID="9" presetClass="entr" presetSubtype="0" fill="hold"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dissolve">
                                      <p:cBhvr>
                                        <p:cTn id="136" dur="500"/>
                                        <p:tgtEl>
                                          <p:spTgt spid="55"/>
                                        </p:tgtEl>
                                      </p:cBhvr>
                                    </p:animEffect>
                                  </p:childTnLst>
                                </p:cTn>
                              </p:par>
                              <p:par>
                                <p:cTn id="137" presetID="9"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dissolve">
                                      <p:cBhvr>
                                        <p:cTn id="139" dur="500"/>
                                        <p:tgtEl>
                                          <p:spTgt spid="56"/>
                                        </p:tgtEl>
                                      </p:cBhvr>
                                    </p:animEffect>
                                  </p:childTnLst>
                                </p:cTn>
                              </p:par>
                              <p:par>
                                <p:cTn id="140" presetID="9"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dissolve">
                                      <p:cBhvr>
                                        <p:cTn id="142" dur="500"/>
                                        <p:tgtEl>
                                          <p:spTgt spid="57"/>
                                        </p:tgtEl>
                                      </p:cBhvr>
                                    </p:animEffect>
                                  </p:childTnLst>
                                </p:cTn>
                              </p:par>
                              <p:par>
                                <p:cTn id="143" presetID="9" presetClass="entr" presetSubtype="0" fill="hold"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dissolve">
                                      <p:cBhvr>
                                        <p:cTn id="145" dur="500"/>
                                        <p:tgtEl>
                                          <p:spTgt spid="58"/>
                                        </p:tgtEl>
                                      </p:cBhvr>
                                    </p:animEffect>
                                  </p:childTnLst>
                                </p:cTn>
                              </p:par>
                              <p:par>
                                <p:cTn id="146" presetID="9" presetClass="entr" presetSubtype="0" fill="hold" nodeType="with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dissolve">
                                      <p:cBhvr>
                                        <p:cTn id="148" dur="500"/>
                                        <p:tgtEl>
                                          <p:spTgt spid="59"/>
                                        </p:tgtEl>
                                      </p:cBhvr>
                                    </p:animEffect>
                                  </p:childTnLst>
                                </p:cTn>
                              </p:par>
                              <p:par>
                                <p:cTn id="149" presetID="9" presetClass="entr" presetSubtype="0" fill="hold" nodeType="with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dissolve">
                                      <p:cBhvr>
                                        <p:cTn id="151" dur="500"/>
                                        <p:tgtEl>
                                          <p:spTgt spid="60"/>
                                        </p:tgtEl>
                                      </p:cBhvr>
                                    </p:animEffect>
                                  </p:childTnLst>
                                </p:cTn>
                              </p:par>
                              <p:par>
                                <p:cTn id="152" presetID="9" presetClass="entr" presetSubtype="0" fill="hold" nodeType="with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dissolve">
                                      <p:cBhvr>
                                        <p:cTn id="154" dur="500"/>
                                        <p:tgtEl>
                                          <p:spTgt spid="61"/>
                                        </p:tgtEl>
                                      </p:cBhvr>
                                    </p:animEffect>
                                  </p:childTnLst>
                                </p:cTn>
                              </p:par>
                              <p:par>
                                <p:cTn id="155" presetID="9" presetClass="entr" presetSubtype="0" fill="hold" nodeType="withEffect">
                                  <p:stCondLst>
                                    <p:cond delay="0"/>
                                  </p:stCondLst>
                                  <p:childTnLst>
                                    <p:set>
                                      <p:cBhvr>
                                        <p:cTn id="156" dur="1" fill="hold">
                                          <p:stCondLst>
                                            <p:cond delay="0"/>
                                          </p:stCondLst>
                                        </p:cTn>
                                        <p:tgtEl>
                                          <p:spTgt spid="62"/>
                                        </p:tgtEl>
                                        <p:attrNameLst>
                                          <p:attrName>style.visibility</p:attrName>
                                        </p:attrNameLst>
                                      </p:cBhvr>
                                      <p:to>
                                        <p:strVal val="visible"/>
                                      </p:to>
                                    </p:set>
                                    <p:animEffect transition="in" filter="dissolve">
                                      <p:cBhvr>
                                        <p:cTn id="157" dur="500"/>
                                        <p:tgtEl>
                                          <p:spTgt spid="62"/>
                                        </p:tgtEl>
                                      </p:cBhvr>
                                    </p:animEffect>
                                  </p:childTnLst>
                                </p:cTn>
                              </p:par>
                              <p:par>
                                <p:cTn id="158" presetID="9" presetClass="entr" presetSubtype="0" fill="hold" nodeType="withEffect">
                                  <p:stCondLst>
                                    <p:cond delay="0"/>
                                  </p:stCondLst>
                                  <p:childTnLst>
                                    <p:set>
                                      <p:cBhvr>
                                        <p:cTn id="159" dur="1" fill="hold">
                                          <p:stCondLst>
                                            <p:cond delay="0"/>
                                          </p:stCondLst>
                                        </p:cTn>
                                        <p:tgtEl>
                                          <p:spTgt spid="63"/>
                                        </p:tgtEl>
                                        <p:attrNameLst>
                                          <p:attrName>style.visibility</p:attrName>
                                        </p:attrNameLst>
                                      </p:cBhvr>
                                      <p:to>
                                        <p:strVal val="visible"/>
                                      </p:to>
                                    </p:set>
                                    <p:animEffect transition="in" filter="dissolve">
                                      <p:cBhvr>
                                        <p:cTn id="160" dur="500"/>
                                        <p:tgtEl>
                                          <p:spTgt spid="63"/>
                                        </p:tgtEl>
                                      </p:cBhvr>
                                    </p:animEffect>
                                  </p:childTnLst>
                                </p:cTn>
                              </p:par>
                              <p:par>
                                <p:cTn id="161" presetID="9" presetClass="entr" presetSubtype="0" fill="hold" nodeType="withEffect">
                                  <p:stCondLst>
                                    <p:cond delay="0"/>
                                  </p:stCondLst>
                                  <p:childTnLst>
                                    <p:set>
                                      <p:cBhvr>
                                        <p:cTn id="162" dur="1" fill="hold">
                                          <p:stCondLst>
                                            <p:cond delay="0"/>
                                          </p:stCondLst>
                                        </p:cTn>
                                        <p:tgtEl>
                                          <p:spTgt spid="64"/>
                                        </p:tgtEl>
                                        <p:attrNameLst>
                                          <p:attrName>style.visibility</p:attrName>
                                        </p:attrNameLst>
                                      </p:cBhvr>
                                      <p:to>
                                        <p:strVal val="visible"/>
                                      </p:to>
                                    </p:set>
                                    <p:animEffect transition="in" filter="dissolve">
                                      <p:cBhvr>
                                        <p:cTn id="163" dur="500"/>
                                        <p:tgtEl>
                                          <p:spTgt spid="64"/>
                                        </p:tgtEl>
                                      </p:cBhvr>
                                    </p:animEffect>
                                  </p:childTnLst>
                                </p:cTn>
                              </p:par>
                              <p:par>
                                <p:cTn id="164" presetID="9" presetClass="entr" presetSubtype="0" fill="hold" nodeType="withEffect">
                                  <p:stCondLst>
                                    <p:cond delay="0"/>
                                  </p:stCondLst>
                                  <p:childTnLst>
                                    <p:set>
                                      <p:cBhvr>
                                        <p:cTn id="165" dur="1" fill="hold">
                                          <p:stCondLst>
                                            <p:cond delay="0"/>
                                          </p:stCondLst>
                                        </p:cTn>
                                        <p:tgtEl>
                                          <p:spTgt spid="65"/>
                                        </p:tgtEl>
                                        <p:attrNameLst>
                                          <p:attrName>style.visibility</p:attrName>
                                        </p:attrNameLst>
                                      </p:cBhvr>
                                      <p:to>
                                        <p:strVal val="visible"/>
                                      </p:to>
                                    </p:set>
                                    <p:animEffect transition="in" filter="dissolve">
                                      <p:cBhvr>
                                        <p:cTn id="166" dur="500"/>
                                        <p:tgtEl>
                                          <p:spTgt spid="65"/>
                                        </p:tgtEl>
                                      </p:cBhvr>
                                    </p:animEffect>
                                  </p:childTnLst>
                                </p:cTn>
                              </p:par>
                              <p:par>
                                <p:cTn id="167" presetID="9" presetClass="entr" presetSubtype="0" fill="hold" nodeType="with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dissolve">
                                      <p:cBhvr>
                                        <p:cTn id="169" dur="500"/>
                                        <p:tgtEl>
                                          <p:spTgt spid="66"/>
                                        </p:tgtEl>
                                      </p:cBhvr>
                                    </p:animEffect>
                                  </p:childTnLst>
                                </p:cTn>
                              </p:par>
                              <p:par>
                                <p:cTn id="170" presetID="9" presetClass="entr" presetSubtype="0" fill="hold"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dissolve">
                                      <p:cBhvr>
                                        <p:cTn id="172" dur="500"/>
                                        <p:tgtEl>
                                          <p:spTgt spid="67"/>
                                        </p:tgtEl>
                                      </p:cBhvr>
                                    </p:animEffect>
                                  </p:childTnLst>
                                </p:cTn>
                              </p:par>
                              <p:par>
                                <p:cTn id="173" presetID="9" presetClass="entr" presetSubtype="0" fill="hold" nodeType="withEffect">
                                  <p:stCondLst>
                                    <p:cond delay="0"/>
                                  </p:stCondLst>
                                  <p:childTnLst>
                                    <p:set>
                                      <p:cBhvr>
                                        <p:cTn id="174" dur="1" fill="hold">
                                          <p:stCondLst>
                                            <p:cond delay="0"/>
                                          </p:stCondLst>
                                        </p:cTn>
                                        <p:tgtEl>
                                          <p:spTgt spid="68"/>
                                        </p:tgtEl>
                                        <p:attrNameLst>
                                          <p:attrName>style.visibility</p:attrName>
                                        </p:attrNameLst>
                                      </p:cBhvr>
                                      <p:to>
                                        <p:strVal val="visible"/>
                                      </p:to>
                                    </p:set>
                                    <p:animEffect transition="in" filter="dissolve">
                                      <p:cBhvr>
                                        <p:cTn id="175" dur="500"/>
                                        <p:tgtEl>
                                          <p:spTgt spid="68"/>
                                        </p:tgtEl>
                                      </p:cBhvr>
                                    </p:animEffect>
                                  </p:childTnLst>
                                </p:cTn>
                              </p:par>
                              <p:par>
                                <p:cTn id="176" presetID="9" presetClass="entr" presetSubtype="0" fill="hold" nodeType="withEffect">
                                  <p:stCondLst>
                                    <p:cond delay="0"/>
                                  </p:stCondLst>
                                  <p:childTnLst>
                                    <p:set>
                                      <p:cBhvr>
                                        <p:cTn id="177" dur="1" fill="hold">
                                          <p:stCondLst>
                                            <p:cond delay="0"/>
                                          </p:stCondLst>
                                        </p:cTn>
                                        <p:tgtEl>
                                          <p:spTgt spid="69"/>
                                        </p:tgtEl>
                                        <p:attrNameLst>
                                          <p:attrName>style.visibility</p:attrName>
                                        </p:attrNameLst>
                                      </p:cBhvr>
                                      <p:to>
                                        <p:strVal val="visible"/>
                                      </p:to>
                                    </p:set>
                                    <p:animEffect transition="in" filter="dissolve">
                                      <p:cBhvr>
                                        <p:cTn id="178" dur="500"/>
                                        <p:tgtEl>
                                          <p:spTgt spid="69"/>
                                        </p:tgtEl>
                                      </p:cBhvr>
                                    </p:animEffect>
                                  </p:childTnLst>
                                </p:cTn>
                              </p:par>
                              <p:par>
                                <p:cTn id="179" presetID="9" presetClass="entr" presetSubtype="0" fill="hold" nodeType="withEffect">
                                  <p:stCondLst>
                                    <p:cond delay="0"/>
                                  </p:stCondLst>
                                  <p:childTnLst>
                                    <p:set>
                                      <p:cBhvr>
                                        <p:cTn id="180" dur="1" fill="hold">
                                          <p:stCondLst>
                                            <p:cond delay="0"/>
                                          </p:stCondLst>
                                        </p:cTn>
                                        <p:tgtEl>
                                          <p:spTgt spid="70"/>
                                        </p:tgtEl>
                                        <p:attrNameLst>
                                          <p:attrName>style.visibility</p:attrName>
                                        </p:attrNameLst>
                                      </p:cBhvr>
                                      <p:to>
                                        <p:strVal val="visible"/>
                                      </p:to>
                                    </p:set>
                                    <p:animEffect transition="in" filter="dissolve">
                                      <p:cBhvr>
                                        <p:cTn id="181" dur="500"/>
                                        <p:tgtEl>
                                          <p:spTgt spid="70"/>
                                        </p:tgtEl>
                                      </p:cBhvr>
                                    </p:animEffect>
                                  </p:childTnLst>
                                </p:cTn>
                              </p:par>
                              <p:par>
                                <p:cTn id="182" presetID="9" presetClass="entr" presetSubtype="0" fill="hold" nodeType="withEffect">
                                  <p:stCondLst>
                                    <p:cond delay="0"/>
                                  </p:stCondLst>
                                  <p:childTnLst>
                                    <p:set>
                                      <p:cBhvr>
                                        <p:cTn id="183" dur="1" fill="hold">
                                          <p:stCondLst>
                                            <p:cond delay="0"/>
                                          </p:stCondLst>
                                        </p:cTn>
                                        <p:tgtEl>
                                          <p:spTgt spid="71"/>
                                        </p:tgtEl>
                                        <p:attrNameLst>
                                          <p:attrName>style.visibility</p:attrName>
                                        </p:attrNameLst>
                                      </p:cBhvr>
                                      <p:to>
                                        <p:strVal val="visible"/>
                                      </p:to>
                                    </p:set>
                                    <p:animEffect transition="in" filter="dissolve">
                                      <p:cBhvr>
                                        <p:cTn id="184" dur="500"/>
                                        <p:tgtEl>
                                          <p:spTgt spid="71"/>
                                        </p:tgtEl>
                                      </p:cBhvr>
                                    </p:animEffect>
                                  </p:childTnLst>
                                </p:cTn>
                              </p:par>
                              <p:par>
                                <p:cTn id="185" presetID="9" presetClass="entr" presetSubtype="0" fill="hold" nodeType="withEffect">
                                  <p:stCondLst>
                                    <p:cond delay="0"/>
                                  </p:stCondLst>
                                  <p:childTnLst>
                                    <p:set>
                                      <p:cBhvr>
                                        <p:cTn id="186" dur="1" fill="hold">
                                          <p:stCondLst>
                                            <p:cond delay="0"/>
                                          </p:stCondLst>
                                        </p:cTn>
                                        <p:tgtEl>
                                          <p:spTgt spid="72"/>
                                        </p:tgtEl>
                                        <p:attrNameLst>
                                          <p:attrName>style.visibility</p:attrName>
                                        </p:attrNameLst>
                                      </p:cBhvr>
                                      <p:to>
                                        <p:strVal val="visible"/>
                                      </p:to>
                                    </p:set>
                                    <p:animEffect transition="in" filter="dissolve">
                                      <p:cBhvr>
                                        <p:cTn id="187" dur="500"/>
                                        <p:tgtEl>
                                          <p:spTgt spid="72"/>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73"/>
                                        </p:tgtEl>
                                        <p:attrNameLst>
                                          <p:attrName>style.visibility</p:attrName>
                                        </p:attrNameLst>
                                      </p:cBhvr>
                                      <p:to>
                                        <p:strVal val="visible"/>
                                      </p:to>
                                    </p:set>
                                    <p:animEffect transition="in" filter="dissolve">
                                      <p:cBhvr>
                                        <p:cTn id="190" dur="500"/>
                                        <p:tgtEl>
                                          <p:spTgt spid="73"/>
                                        </p:tgtEl>
                                      </p:cBhvr>
                                    </p:animEffect>
                                  </p:childTnLst>
                                </p:cTn>
                              </p:par>
                              <p:par>
                                <p:cTn id="191" presetID="9" presetClass="entr" presetSubtype="0" fill="hold" nodeType="withEffect">
                                  <p:stCondLst>
                                    <p:cond delay="0"/>
                                  </p:stCondLst>
                                  <p:childTnLst>
                                    <p:set>
                                      <p:cBhvr>
                                        <p:cTn id="192" dur="1" fill="hold">
                                          <p:stCondLst>
                                            <p:cond delay="0"/>
                                          </p:stCondLst>
                                        </p:cTn>
                                        <p:tgtEl>
                                          <p:spTgt spid="74"/>
                                        </p:tgtEl>
                                        <p:attrNameLst>
                                          <p:attrName>style.visibility</p:attrName>
                                        </p:attrNameLst>
                                      </p:cBhvr>
                                      <p:to>
                                        <p:strVal val="visible"/>
                                      </p:to>
                                    </p:set>
                                    <p:animEffect transition="in" filter="dissolve">
                                      <p:cBhvr>
                                        <p:cTn id="193" dur="500"/>
                                        <p:tgtEl>
                                          <p:spTgt spid="74"/>
                                        </p:tgtEl>
                                      </p:cBhvr>
                                    </p:animEffect>
                                  </p:childTnLst>
                                </p:cTn>
                              </p:par>
                              <p:par>
                                <p:cTn id="194" presetID="9" presetClass="entr" presetSubtype="0" fill="hold" nodeType="withEffect">
                                  <p:stCondLst>
                                    <p:cond delay="0"/>
                                  </p:stCondLst>
                                  <p:childTnLst>
                                    <p:set>
                                      <p:cBhvr>
                                        <p:cTn id="195" dur="1" fill="hold">
                                          <p:stCondLst>
                                            <p:cond delay="0"/>
                                          </p:stCondLst>
                                        </p:cTn>
                                        <p:tgtEl>
                                          <p:spTgt spid="75"/>
                                        </p:tgtEl>
                                        <p:attrNameLst>
                                          <p:attrName>style.visibility</p:attrName>
                                        </p:attrNameLst>
                                      </p:cBhvr>
                                      <p:to>
                                        <p:strVal val="visible"/>
                                      </p:to>
                                    </p:set>
                                    <p:animEffect transition="in" filter="dissolve">
                                      <p:cBhvr>
                                        <p:cTn id="196" dur="500"/>
                                        <p:tgtEl>
                                          <p:spTgt spid="75"/>
                                        </p:tgtEl>
                                      </p:cBhvr>
                                    </p:animEffect>
                                  </p:childTnLst>
                                </p:cTn>
                              </p:par>
                              <p:par>
                                <p:cTn id="197" presetID="9" presetClass="entr" presetSubtype="0" fill="hold" nodeType="withEffect">
                                  <p:stCondLst>
                                    <p:cond delay="0"/>
                                  </p:stCondLst>
                                  <p:childTnLst>
                                    <p:set>
                                      <p:cBhvr>
                                        <p:cTn id="198" dur="1" fill="hold">
                                          <p:stCondLst>
                                            <p:cond delay="0"/>
                                          </p:stCondLst>
                                        </p:cTn>
                                        <p:tgtEl>
                                          <p:spTgt spid="76"/>
                                        </p:tgtEl>
                                        <p:attrNameLst>
                                          <p:attrName>style.visibility</p:attrName>
                                        </p:attrNameLst>
                                      </p:cBhvr>
                                      <p:to>
                                        <p:strVal val="visible"/>
                                      </p:to>
                                    </p:set>
                                    <p:animEffect transition="in" filter="dissolve">
                                      <p:cBhvr>
                                        <p:cTn id="199" dur="500"/>
                                        <p:tgtEl>
                                          <p:spTgt spid="76"/>
                                        </p:tgtEl>
                                      </p:cBhvr>
                                    </p:animEffect>
                                  </p:childTnLst>
                                </p:cTn>
                              </p:par>
                              <p:par>
                                <p:cTn id="200" presetID="9" presetClass="entr" presetSubtype="0" fill="hold" nodeType="withEffect">
                                  <p:stCondLst>
                                    <p:cond delay="0"/>
                                  </p:stCondLst>
                                  <p:childTnLst>
                                    <p:set>
                                      <p:cBhvr>
                                        <p:cTn id="201" dur="1" fill="hold">
                                          <p:stCondLst>
                                            <p:cond delay="0"/>
                                          </p:stCondLst>
                                        </p:cTn>
                                        <p:tgtEl>
                                          <p:spTgt spid="77"/>
                                        </p:tgtEl>
                                        <p:attrNameLst>
                                          <p:attrName>style.visibility</p:attrName>
                                        </p:attrNameLst>
                                      </p:cBhvr>
                                      <p:to>
                                        <p:strVal val="visible"/>
                                      </p:to>
                                    </p:set>
                                    <p:animEffect transition="in" filter="dissolve">
                                      <p:cBhvr>
                                        <p:cTn id="202" dur="500"/>
                                        <p:tgtEl>
                                          <p:spTgt spid="77"/>
                                        </p:tgtEl>
                                      </p:cBhvr>
                                    </p:animEffect>
                                  </p:childTnLst>
                                </p:cTn>
                              </p:par>
                              <p:par>
                                <p:cTn id="203" presetID="9" presetClass="entr" presetSubtype="0" fill="hold" nodeType="withEffect">
                                  <p:stCondLst>
                                    <p:cond delay="0"/>
                                  </p:stCondLst>
                                  <p:childTnLst>
                                    <p:set>
                                      <p:cBhvr>
                                        <p:cTn id="204" dur="1" fill="hold">
                                          <p:stCondLst>
                                            <p:cond delay="0"/>
                                          </p:stCondLst>
                                        </p:cTn>
                                        <p:tgtEl>
                                          <p:spTgt spid="78"/>
                                        </p:tgtEl>
                                        <p:attrNameLst>
                                          <p:attrName>style.visibility</p:attrName>
                                        </p:attrNameLst>
                                      </p:cBhvr>
                                      <p:to>
                                        <p:strVal val="visible"/>
                                      </p:to>
                                    </p:set>
                                    <p:animEffect transition="in" filter="dissolve">
                                      <p:cBhvr>
                                        <p:cTn id="205" dur="500"/>
                                        <p:tgtEl>
                                          <p:spTgt spid="78"/>
                                        </p:tgtEl>
                                      </p:cBhvr>
                                    </p:animEffect>
                                  </p:childTnLst>
                                </p:cTn>
                              </p:par>
                              <p:par>
                                <p:cTn id="206" presetID="9" presetClass="entr" presetSubtype="0" fill="hold" nodeType="withEffect">
                                  <p:stCondLst>
                                    <p:cond delay="0"/>
                                  </p:stCondLst>
                                  <p:childTnLst>
                                    <p:set>
                                      <p:cBhvr>
                                        <p:cTn id="207" dur="1" fill="hold">
                                          <p:stCondLst>
                                            <p:cond delay="0"/>
                                          </p:stCondLst>
                                        </p:cTn>
                                        <p:tgtEl>
                                          <p:spTgt spid="79"/>
                                        </p:tgtEl>
                                        <p:attrNameLst>
                                          <p:attrName>style.visibility</p:attrName>
                                        </p:attrNameLst>
                                      </p:cBhvr>
                                      <p:to>
                                        <p:strVal val="visible"/>
                                      </p:to>
                                    </p:set>
                                    <p:animEffect transition="in" filter="dissolve">
                                      <p:cBhvr>
                                        <p:cTn id="208" dur="500"/>
                                        <p:tgtEl>
                                          <p:spTgt spid="79"/>
                                        </p:tgtEl>
                                      </p:cBhvr>
                                    </p:animEffect>
                                  </p:childTnLst>
                                </p:cTn>
                              </p:par>
                              <p:par>
                                <p:cTn id="209" presetID="9" presetClass="entr" presetSubtype="0" fill="hold" nodeType="withEffect">
                                  <p:stCondLst>
                                    <p:cond delay="0"/>
                                  </p:stCondLst>
                                  <p:childTnLst>
                                    <p:set>
                                      <p:cBhvr>
                                        <p:cTn id="210" dur="1" fill="hold">
                                          <p:stCondLst>
                                            <p:cond delay="0"/>
                                          </p:stCondLst>
                                        </p:cTn>
                                        <p:tgtEl>
                                          <p:spTgt spid="80"/>
                                        </p:tgtEl>
                                        <p:attrNameLst>
                                          <p:attrName>style.visibility</p:attrName>
                                        </p:attrNameLst>
                                      </p:cBhvr>
                                      <p:to>
                                        <p:strVal val="visible"/>
                                      </p:to>
                                    </p:set>
                                    <p:animEffect transition="in" filter="dissolve">
                                      <p:cBhvr>
                                        <p:cTn id="211" dur="500"/>
                                        <p:tgtEl>
                                          <p:spTgt spid="80"/>
                                        </p:tgtEl>
                                      </p:cBhvr>
                                    </p:animEffect>
                                  </p:childTnLst>
                                </p:cTn>
                              </p:par>
                              <p:par>
                                <p:cTn id="212" presetID="9" presetClass="entr" presetSubtype="0" fill="hold" nodeType="withEffect">
                                  <p:stCondLst>
                                    <p:cond delay="0"/>
                                  </p:stCondLst>
                                  <p:childTnLst>
                                    <p:set>
                                      <p:cBhvr>
                                        <p:cTn id="213" dur="1" fill="hold">
                                          <p:stCondLst>
                                            <p:cond delay="0"/>
                                          </p:stCondLst>
                                        </p:cTn>
                                        <p:tgtEl>
                                          <p:spTgt spid="81"/>
                                        </p:tgtEl>
                                        <p:attrNameLst>
                                          <p:attrName>style.visibility</p:attrName>
                                        </p:attrNameLst>
                                      </p:cBhvr>
                                      <p:to>
                                        <p:strVal val="visible"/>
                                      </p:to>
                                    </p:set>
                                    <p:animEffect transition="in" filter="dissolve">
                                      <p:cBhvr>
                                        <p:cTn id="214" dur="500"/>
                                        <p:tgtEl>
                                          <p:spTgt spid="81"/>
                                        </p:tgtEl>
                                      </p:cBhvr>
                                    </p:animEffect>
                                  </p:childTnLst>
                                </p:cTn>
                              </p:par>
                              <p:par>
                                <p:cTn id="215" presetID="9" presetClass="entr" presetSubtype="0" fill="hold" nodeType="withEffect">
                                  <p:stCondLst>
                                    <p:cond delay="0"/>
                                  </p:stCondLst>
                                  <p:childTnLst>
                                    <p:set>
                                      <p:cBhvr>
                                        <p:cTn id="216" dur="1" fill="hold">
                                          <p:stCondLst>
                                            <p:cond delay="0"/>
                                          </p:stCondLst>
                                        </p:cTn>
                                        <p:tgtEl>
                                          <p:spTgt spid="82"/>
                                        </p:tgtEl>
                                        <p:attrNameLst>
                                          <p:attrName>style.visibility</p:attrName>
                                        </p:attrNameLst>
                                      </p:cBhvr>
                                      <p:to>
                                        <p:strVal val="visible"/>
                                      </p:to>
                                    </p:set>
                                    <p:animEffect transition="in" filter="dissolve">
                                      <p:cBhvr>
                                        <p:cTn id="217" dur="500"/>
                                        <p:tgtEl>
                                          <p:spTgt spid="82"/>
                                        </p:tgtEl>
                                      </p:cBhvr>
                                    </p:animEffect>
                                  </p:childTnLst>
                                </p:cTn>
                              </p:par>
                              <p:par>
                                <p:cTn id="218" presetID="9" presetClass="entr" presetSubtype="0" fill="hold" nodeType="withEffect">
                                  <p:stCondLst>
                                    <p:cond delay="0"/>
                                  </p:stCondLst>
                                  <p:childTnLst>
                                    <p:set>
                                      <p:cBhvr>
                                        <p:cTn id="219" dur="1" fill="hold">
                                          <p:stCondLst>
                                            <p:cond delay="0"/>
                                          </p:stCondLst>
                                        </p:cTn>
                                        <p:tgtEl>
                                          <p:spTgt spid="83"/>
                                        </p:tgtEl>
                                        <p:attrNameLst>
                                          <p:attrName>style.visibility</p:attrName>
                                        </p:attrNameLst>
                                      </p:cBhvr>
                                      <p:to>
                                        <p:strVal val="visible"/>
                                      </p:to>
                                    </p:set>
                                    <p:animEffect transition="in" filter="dissolve">
                                      <p:cBhvr>
                                        <p:cTn id="220" dur="500"/>
                                        <p:tgtEl>
                                          <p:spTgt spid="83"/>
                                        </p:tgtEl>
                                      </p:cBhvr>
                                    </p:animEffect>
                                  </p:childTnLst>
                                </p:cTn>
                              </p:par>
                              <p:par>
                                <p:cTn id="221" presetID="9" presetClass="entr" presetSubtype="0" fill="hold" nodeType="withEffect">
                                  <p:stCondLst>
                                    <p:cond delay="0"/>
                                  </p:stCondLst>
                                  <p:childTnLst>
                                    <p:set>
                                      <p:cBhvr>
                                        <p:cTn id="222" dur="1" fill="hold">
                                          <p:stCondLst>
                                            <p:cond delay="0"/>
                                          </p:stCondLst>
                                        </p:cTn>
                                        <p:tgtEl>
                                          <p:spTgt spid="84"/>
                                        </p:tgtEl>
                                        <p:attrNameLst>
                                          <p:attrName>style.visibility</p:attrName>
                                        </p:attrNameLst>
                                      </p:cBhvr>
                                      <p:to>
                                        <p:strVal val="visible"/>
                                      </p:to>
                                    </p:set>
                                    <p:animEffect transition="in" filter="dissolve">
                                      <p:cBhvr>
                                        <p:cTn id="223" dur="500"/>
                                        <p:tgtEl>
                                          <p:spTgt spid="84"/>
                                        </p:tgtEl>
                                      </p:cBhvr>
                                    </p:animEffect>
                                  </p:childTnLst>
                                </p:cTn>
                              </p:par>
                              <p:par>
                                <p:cTn id="224" presetID="9" presetClass="entr" presetSubtype="0" fill="hold" nodeType="withEffect">
                                  <p:stCondLst>
                                    <p:cond delay="0"/>
                                  </p:stCondLst>
                                  <p:childTnLst>
                                    <p:set>
                                      <p:cBhvr>
                                        <p:cTn id="225" dur="1" fill="hold">
                                          <p:stCondLst>
                                            <p:cond delay="0"/>
                                          </p:stCondLst>
                                        </p:cTn>
                                        <p:tgtEl>
                                          <p:spTgt spid="85"/>
                                        </p:tgtEl>
                                        <p:attrNameLst>
                                          <p:attrName>style.visibility</p:attrName>
                                        </p:attrNameLst>
                                      </p:cBhvr>
                                      <p:to>
                                        <p:strVal val="visible"/>
                                      </p:to>
                                    </p:set>
                                    <p:animEffect transition="in" filter="dissolve">
                                      <p:cBhvr>
                                        <p:cTn id="226" dur="500"/>
                                        <p:tgtEl>
                                          <p:spTgt spid="85"/>
                                        </p:tgtEl>
                                      </p:cBhvr>
                                    </p:animEffect>
                                  </p:childTnLst>
                                </p:cTn>
                              </p:par>
                              <p:par>
                                <p:cTn id="227" presetID="9" presetClass="entr" presetSubtype="0" fill="hold" nodeType="withEffect">
                                  <p:stCondLst>
                                    <p:cond delay="0"/>
                                  </p:stCondLst>
                                  <p:childTnLst>
                                    <p:set>
                                      <p:cBhvr>
                                        <p:cTn id="228" dur="1" fill="hold">
                                          <p:stCondLst>
                                            <p:cond delay="0"/>
                                          </p:stCondLst>
                                        </p:cTn>
                                        <p:tgtEl>
                                          <p:spTgt spid="86"/>
                                        </p:tgtEl>
                                        <p:attrNameLst>
                                          <p:attrName>style.visibility</p:attrName>
                                        </p:attrNameLst>
                                      </p:cBhvr>
                                      <p:to>
                                        <p:strVal val="visible"/>
                                      </p:to>
                                    </p:set>
                                    <p:animEffect transition="in" filter="dissolve">
                                      <p:cBhvr>
                                        <p:cTn id="22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49" grpId="0"/>
      <p:bldP spid="50" grpId="0"/>
      <p:bldP spid="51" grpId="0"/>
      <p:bldP spid="52" grpId="0"/>
      <p:bldP spid="7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F959-46B7-4A35-65AD-B2A51A4EBC60}"/>
              </a:ext>
            </a:extLst>
          </p:cNvPr>
          <p:cNvSpPr>
            <a:spLocks noGrp="1"/>
          </p:cNvSpPr>
          <p:nvPr>
            <p:ph type="title"/>
          </p:nvPr>
        </p:nvSpPr>
        <p:spPr/>
        <p:txBody>
          <a:bodyPr/>
          <a:lstStyle/>
          <a:p>
            <a:r>
              <a:rPr lang="en-US" dirty="0"/>
              <a:t>Track Reduction using a Dogleg</a:t>
            </a:r>
          </a:p>
        </p:txBody>
      </p:sp>
      <p:sp>
        <p:nvSpPr>
          <p:cNvPr id="4" name="Line 3">
            <a:extLst>
              <a:ext uri="{FF2B5EF4-FFF2-40B4-BE49-F238E27FC236}">
                <a16:creationId xmlns:a16="http://schemas.microsoft.com/office/drawing/2014/main" id="{FE0B832A-F1C5-1BFE-AB26-297F10BC6192}"/>
              </a:ext>
            </a:extLst>
          </p:cNvPr>
          <p:cNvSpPr>
            <a:spLocks noChangeAspect="1" noChangeShapeType="1"/>
          </p:cNvSpPr>
          <p:nvPr/>
        </p:nvSpPr>
        <p:spPr bwMode="auto">
          <a:xfrm>
            <a:off x="3389767" y="2813670"/>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9ADFF628-C60E-75D8-080B-BE401168F143}"/>
              </a:ext>
            </a:extLst>
          </p:cNvPr>
          <p:cNvSpPr>
            <a:spLocks noChangeAspect="1" noChangeShapeType="1"/>
          </p:cNvSpPr>
          <p:nvPr/>
        </p:nvSpPr>
        <p:spPr bwMode="auto">
          <a:xfrm>
            <a:off x="3789817" y="281367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710CC8DB-2A34-7D06-073F-2257C5C5F7F8}"/>
              </a:ext>
            </a:extLst>
          </p:cNvPr>
          <p:cNvSpPr>
            <a:spLocks noChangeAspect="1" noChangeShapeType="1"/>
          </p:cNvSpPr>
          <p:nvPr/>
        </p:nvSpPr>
        <p:spPr bwMode="auto">
          <a:xfrm>
            <a:off x="3389767" y="4155108"/>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429C5A97-EF8F-00C3-F0B8-2272DD9A2435}"/>
              </a:ext>
            </a:extLst>
          </p:cNvPr>
          <p:cNvSpPr>
            <a:spLocks noChangeAspect="1" noChangeShapeType="1"/>
          </p:cNvSpPr>
          <p:nvPr/>
        </p:nvSpPr>
        <p:spPr bwMode="auto">
          <a:xfrm>
            <a:off x="3789817" y="4155108"/>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7">
            <a:extLst>
              <a:ext uri="{FF2B5EF4-FFF2-40B4-BE49-F238E27FC236}">
                <a16:creationId xmlns:a16="http://schemas.microsoft.com/office/drawing/2014/main" id="{72B1F5D1-3908-6A97-76F5-FB7DA101BA76}"/>
              </a:ext>
            </a:extLst>
          </p:cNvPr>
          <p:cNvSpPr txBox="1">
            <a:spLocks noChangeAspect="1" noChangeArrowheads="1"/>
          </p:cNvSpPr>
          <p:nvPr/>
        </p:nvSpPr>
        <p:spPr bwMode="auto">
          <a:xfrm>
            <a:off x="3235779" y="2477120"/>
            <a:ext cx="334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9" name="Text Box 8">
            <a:extLst>
              <a:ext uri="{FF2B5EF4-FFF2-40B4-BE49-F238E27FC236}">
                <a16:creationId xmlns:a16="http://schemas.microsoft.com/office/drawing/2014/main" id="{1401AD47-5944-C4E6-3E1B-C9654C01EAA3}"/>
              </a:ext>
            </a:extLst>
          </p:cNvPr>
          <p:cNvSpPr txBox="1">
            <a:spLocks noChangeAspect="1" noChangeArrowheads="1"/>
          </p:cNvSpPr>
          <p:nvPr/>
        </p:nvSpPr>
        <p:spPr bwMode="auto">
          <a:xfrm>
            <a:off x="3637417" y="2477120"/>
            <a:ext cx="33496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0" name="Text Box 9">
            <a:extLst>
              <a:ext uri="{FF2B5EF4-FFF2-40B4-BE49-F238E27FC236}">
                <a16:creationId xmlns:a16="http://schemas.microsoft.com/office/drawing/2014/main" id="{4F7F615A-BCA9-BCB5-C754-8BAFDB924F63}"/>
              </a:ext>
            </a:extLst>
          </p:cNvPr>
          <p:cNvSpPr txBox="1">
            <a:spLocks noChangeAspect="1" noChangeArrowheads="1"/>
          </p:cNvSpPr>
          <p:nvPr/>
        </p:nvSpPr>
        <p:spPr bwMode="auto">
          <a:xfrm>
            <a:off x="4043817" y="2477120"/>
            <a:ext cx="3333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1" name="Text Box 10">
            <a:extLst>
              <a:ext uri="{FF2B5EF4-FFF2-40B4-BE49-F238E27FC236}">
                <a16:creationId xmlns:a16="http://schemas.microsoft.com/office/drawing/2014/main" id="{1D84E68A-1AAC-D7CF-6A3B-6D8AEA801A83}"/>
              </a:ext>
            </a:extLst>
          </p:cNvPr>
          <p:cNvSpPr txBox="1">
            <a:spLocks noChangeAspect="1" noChangeArrowheads="1"/>
          </p:cNvSpPr>
          <p:nvPr/>
        </p:nvSpPr>
        <p:spPr bwMode="auto">
          <a:xfrm>
            <a:off x="3254829" y="4155108"/>
            <a:ext cx="334963"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2" name="Text Box 11">
            <a:extLst>
              <a:ext uri="{FF2B5EF4-FFF2-40B4-BE49-F238E27FC236}">
                <a16:creationId xmlns:a16="http://schemas.microsoft.com/office/drawing/2014/main" id="{376E8B74-0148-ECC9-FE9F-7F58796A0BD7}"/>
              </a:ext>
            </a:extLst>
          </p:cNvPr>
          <p:cNvSpPr txBox="1">
            <a:spLocks noChangeAspect="1" noChangeArrowheads="1"/>
          </p:cNvSpPr>
          <p:nvPr/>
        </p:nvSpPr>
        <p:spPr bwMode="auto">
          <a:xfrm>
            <a:off x="3640592" y="4155108"/>
            <a:ext cx="334962"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3" name="Text Box 12">
            <a:extLst>
              <a:ext uri="{FF2B5EF4-FFF2-40B4-BE49-F238E27FC236}">
                <a16:creationId xmlns:a16="http://schemas.microsoft.com/office/drawing/2014/main" id="{FB0205E1-5C30-D665-6AAA-8DCB5AFDC387}"/>
              </a:ext>
            </a:extLst>
          </p:cNvPr>
          <p:cNvSpPr txBox="1">
            <a:spLocks noChangeAspect="1" noChangeArrowheads="1"/>
          </p:cNvSpPr>
          <p:nvPr/>
        </p:nvSpPr>
        <p:spPr bwMode="auto">
          <a:xfrm>
            <a:off x="4062867" y="4155108"/>
            <a:ext cx="3333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4" name="Line 13">
            <a:extLst>
              <a:ext uri="{FF2B5EF4-FFF2-40B4-BE49-F238E27FC236}">
                <a16:creationId xmlns:a16="http://schemas.microsoft.com/office/drawing/2014/main" id="{B7DA33CB-6D5C-4A15-9518-7B62FE584580}"/>
              </a:ext>
            </a:extLst>
          </p:cNvPr>
          <p:cNvSpPr>
            <a:spLocks noChangeAspect="1" noChangeShapeType="1"/>
          </p:cNvSpPr>
          <p:nvPr/>
        </p:nvSpPr>
        <p:spPr bwMode="auto">
          <a:xfrm>
            <a:off x="4193042" y="2812083"/>
            <a:ext cx="0" cy="67151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629AF57F-C859-5F26-D78A-A92A745F2FA7}"/>
              </a:ext>
            </a:extLst>
          </p:cNvPr>
          <p:cNvSpPr>
            <a:spLocks noChangeAspect="1" noChangeShapeType="1"/>
          </p:cNvSpPr>
          <p:nvPr/>
        </p:nvSpPr>
        <p:spPr bwMode="auto">
          <a:xfrm>
            <a:off x="3791404" y="3483595"/>
            <a:ext cx="804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5">
            <a:extLst>
              <a:ext uri="{FF2B5EF4-FFF2-40B4-BE49-F238E27FC236}">
                <a16:creationId xmlns:a16="http://schemas.microsoft.com/office/drawing/2014/main" id="{F3412C7F-4AFF-7096-5C4D-470684E88C12}"/>
              </a:ext>
            </a:extLst>
          </p:cNvPr>
          <p:cNvSpPr>
            <a:spLocks noChangeAspect="1" noChangeShapeType="1"/>
          </p:cNvSpPr>
          <p:nvPr/>
        </p:nvSpPr>
        <p:spPr bwMode="auto">
          <a:xfrm flipV="1">
            <a:off x="3789817" y="3483595"/>
            <a:ext cx="0" cy="671513"/>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a:extLst>
              <a:ext uri="{FF2B5EF4-FFF2-40B4-BE49-F238E27FC236}">
                <a16:creationId xmlns:a16="http://schemas.microsoft.com/office/drawing/2014/main" id="{824D9D3B-A2C4-D718-CABA-5AF3E0FA4C94}"/>
              </a:ext>
            </a:extLst>
          </p:cNvPr>
          <p:cNvSpPr>
            <a:spLocks noChangeAspect="1" noChangeShapeType="1"/>
          </p:cNvSpPr>
          <p:nvPr/>
        </p:nvSpPr>
        <p:spPr bwMode="auto">
          <a:xfrm>
            <a:off x="3789817" y="2812083"/>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7">
            <a:extLst>
              <a:ext uri="{FF2B5EF4-FFF2-40B4-BE49-F238E27FC236}">
                <a16:creationId xmlns:a16="http://schemas.microsoft.com/office/drawing/2014/main" id="{33DD9BCA-EBE6-0477-85E1-173213957279}"/>
              </a:ext>
            </a:extLst>
          </p:cNvPr>
          <p:cNvSpPr>
            <a:spLocks noChangeAspect="1" noChangeShapeType="1"/>
          </p:cNvSpPr>
          <p:nvPr/>
        </p:nvSpPr>
        <p:spPr bwMode="auto">
          <a:xfrm>
            <a:off x="3388179" y="2812083"/>
            <a:ext cx="11113"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8">
            <a:extLst>
              <a:ext uri="{FF2B5EF4-FFF2-40B4-BE49-F238E27FC236}">
                <a16:creationId xmlns:a16="http://schemas.microsoft.com/office/drawing/2014/main" id="{FB14D078-7720-53AD-438D-221DADC4A439}"/>
              </a:ext>
            </a:extLst>
          </p:cNvPr>
          <p:cNvSpPr>
            <a:spLocks noChangeAspect="1" noChangeShapeType="1"/>
          </p:cNvSpPr>
          <p:nvPr/>
        </p:nvSpPr>
        <p:spPr bwMode="auto">
          <a:xfrm flipV="1">
            <a:off x="4596267" y="3818558"/>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9">
            <a:extLst>
              <a:ext uri="{FF2B5EF4-FFF2-40B4-BE49-F238E27FC236}">
                <a16:creationId xmlns:a16="http://schemas.microsoft.com/office/drawing/2014/main" id="{889A1381-018D-F046-9605-84C758A65B93}"/>
              </a:ext>
            </a:extLst>
          </p:cNvPr>
          <p:cNvSpPr>
            <a:spLocks noChangeAspect="1" noChangeShapeType="1"/>
          </p:cNvSpPr>
          <p:nvPr/>
        </p:nvSpPr>
        <p:spPr bwMode="auto">
          <a:xfrm>
            <a:off x="3388179" y="3148633"/>
            <a:ext cx="4016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0">
            <a:extLst>
              <a:ext uri="{FF2B5EF4-FFF2-40B4-BE49-F238E27FC236}">
                <a16:creationId xmlns:a16="http://schemas.microsoft.com/office/drawing/2014/main" id="{AF2F8C1C-44D1-48F3-FAD2-E0D959A06FAB}"/>
              </a:ext>
            </a:extLst>
          </p:cNvPr>
          <p:cNvSpPr>
            <a:spLocks noChangeAspect="1" noChangeShapeType="1"/>
          </p:cNvSpPr>
          <p:nvPr/>
        </p:nvSpPr>
        <p:spPr bwMode="auto">
          <a:xfrm>
            <a:off x="4194629" y="2812083"/>
            <a:ext cx="401638"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1">
            <a:extLst>
              <a:ext uri="{FF2B5EF4-FFF2-40B4-BE49-F238E27FC236}">
                <a16:creationId xmlns:a16="http://schemas.microsoft.com/office/drawing/2014/main" id="{3EA8A9A3-D3B0-44E6-9D26-F033F58E296D}"/>
              </a:ext>
            </a:extLst>
          </p:cNvPr>
          <p:cNvSpPr>
            <a:spLocks noChangeAspect="1" noChangeShapeType="1"/>
          </p:cNvSpPr>
          <p:nvPr/>
        </p:nvSpPr>
        <p:spPr bwMode="auto">
          <a:xfrm>
            <a:off x="4596267" y="2812083"/>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2">
            <a:extLst>
              <a:ext uri="{FF2B5EF4-FFF2-40B4-BE49-F238E27FC236}">
                <a16:creationId xmlns:a16="http://schemas.microsoft.com/office/drawing/2014/main" id="{85A94B48-CFE6-9AB1-6622-DC1265F055A9}"/>
              </a:ext>
            </a:extLst>
          </p:cNvPr>
          <p:cNvSpPr>
            <a:spLocks noChangeAspect="1" noChangeShapeType="1"/>
          </p:cNvSpPr>
          <p:nvPr/>
        </p:nvSpPr>
        <p:spPr bwMode="auto">
          <a:xfrm>
            <a:off x="4193042" y="4155108"/>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3">
            <a:extLst>
              <a:ext uri="{FF2B5EF4-FFF2-40B4-BE49-F238E27FC236}">
                <a16:creationId xmlns:a16="http://schemas.microsoft.com/office/drawing/2014/main" id="{BEB40551-5BB7-2A51-47D4-697F7510A7D9}"/>
              </a:ext>
            </a:extLst>
          </p:cNvPr>
          <p:cNvSpPr>
            <a:spLocks noChangeAspect="1" noChangeShapeType="1"/>
          </p:cNvSpPr>
          <p:nvPr/>
        </p:nvSpPr>
        <p:spPr bwMode="auto">
          <a:xfrm>
            <a:off x="4594679" y="4155108"/>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Text Box 24">
            <a:extLst>
              <a:ext uri="{FF2B5EF4-FFF2-40B4-BE49-F238E27FC236}">
                <a16:creationId xmlns:a16="http://schemas.microsoft.com/office/drawing/2014/main" id="{8E1F9DED-26DA-95A9-DD3B-BD8EFB3083CA}"/>
              </a:ext>
            </a:extLst>
          </p:cNvPr>
          <p:cNvSpPr txBox="1">
            <a:spLocks noChangeAspect="1" noChangeArrowheads="1"/>
          </p:cNvSpPr>
          <p:nvPr/>
        </p:nvSpPr>
        <p:spPr bwMode="auto">
          <a:xfrm>
            <a:off x="4443867" y="2477120"/>
            <a:ext cx="33496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26" name="Text Box 25">
            <a:extLst>
              <a:ext uri="{FF2B5EF4-FFF2-40B4-BE49-F238E27FC236}">
                <a16:creationId xmlns:a16="http://schemas.microsoft.com/office/drawing/2014/main" id="{0CC09E6B-CC6C-0599-2A55-98BFA356A85C}"/>
              </a:ext>
            </a:extLst>
          </p:cNvPr>
          <p:cNvSpPr txBox="1">
            <a:spLocks noChangeAspect="1" noChangeArrowheads="1"/>
          </p:cNvSpPr>
          <p:nvPr/>
        </p:nvSpPr>
        <p:spPr bwMode="auto">
          <a:xfrm>
            <a:off x="4864554" y="2477120"/>
            <a:ext cx="334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27" name="Text Box 26">
            <a:extLst>
              <a:ext uri="{FF2B5EF4-FFF2-40B4-BE49-F238E27FC236}">
                <a16:creationId xmlns:a16="http://schemas.microsoft.com/office/drawing/2014/main" id="{F3C9768E-09AB-6580-93D8-D7139B49451A}"/>
              </a:ext>
            </a:extLst>
          </p:cNvPr>
          <p:cNvSpPr txBox="1">
            <a:spLocks noChangeAspect="1" noChangeArrowheads="1"/>
          </p:cNvSpPr>
          <p:nvPr/>
        </p:nvSpPr>
        <p:spPr bwMode="auto">
          <a:xfrm>
            <a:off x="4443867" y="4155108"/>
            <a:ext cx="334962"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28" name="Text Box 27">
            <a:extLst>
              <a:ext uri="{FF2B5EF4-FFF2-40B4-BE49-F238E27FC236}">
                <a16:creationId xmlns:a16="http://schemas.microsoft.com/office/drawing/2014/main" id="{8F320A49-07BB-A4E4-1402-F3D5273AC2DB}"/>
              </a:ext>
            </a:extLst>
          </p:cNvPr>
          <p:cNvSpPr txBox="1">
            <a:spLocks noChangeAspect="1" noChangeArrowheads="1"/>
          </p:cNvSpPr>
          <p:nvPr/>
        </p:nvSpPr>
        <p:spPr bwMode="auto">
          <a:xfrm>
            <a:off x="4845504" y="4155108"/>
            <a:ext cx="334963"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29" name="Line 28">
            <a:extLst>
              <a:ext uri="{FF2B5EF4-FFF2-40B4-BE49-F238E27FC236}">
                <a16:creationId xmlns:a16="http://schemas.microsoft.com/office/drawing/2014/main" id="{5928CEE6-B6CE-9187-8FE0-D91EC4E29536}"/>
              </a:ext>
            </a:extLst>
          </p:cNvPr>
          <p:cNvSpPr>
            <a:spLocks noChangeAspect="1" noChangeShapeType="1"/>
          </p:cNvSpPr>
          <p:nvPr/>
        </p:nvSpPr>
        <p:spPr bwMode="auto">
          <a:xfrm>
            <a:off x="4596267" y="2812083"/>
            <a:ext cx="0" cy="67151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4F664F0B-4214-3365-9F85-0D3A0D240527}"/>
              </a:ext>
            </a:extLst>
          </p:cNvPr>
          <p:cNvSpPr>
            <a:spLocks noChangeAspect="1" noChangeShapeType="1"/>
          </p:cNvSpPr>
          <p:nvPr/>
        </p:nvSpPr>
        <p:spPr bwMode="auto">
          <a:xfrm>
            <a:off x="4596267" y="3818558"/>
            <a:ext cx="403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0D82B89A-6E2B-E492-07AC-3F2ED25351B9}"/>
              </a:ext>
            </a:extLst>
          </p:cNvPr>
          <p:cNvSpPr>
            <a:spLocks noChangeAspect="1" noChangeShapeType="1"/>
          </p:cNvSpPr>
          <p:nvPr/>
        </p:nvSpPr>
        <p:spPr bwMode="auto">
          <a:xfrm flipV="1">
            <a:off x="4999492" y="3818558"/>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1">
            <a:extLst>
              <a:ext uri="{FF2B5EF4-FFF2-40B4-BE49-F238E27FC236}">
                <a16:creationId xmlns:a16="http://schemas.microsoft.com/office/drawing/2014/main" id="{03EE0543-4CD2-B844-34BF-EBDD096EACA2}"/>
              </a:ext>
            </a:extLst>
          </p:cNvPr>
          <p:cNvSpPr>
            <a:spLocks noChangeAspect="1" noChangeShapeType="1"/>
          </p:cNvSpPr>
          <p:nvPr/>
        </p:nvSpPr>
        <p:spPr bwMode="auto">
          <a:xfrm>
            <a:off x="6539367" y="2968625"/>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2A5EDFE1-7879-C1C5-B393-E2DB6251B341}"/>
              </a:ext>
            </a:extLst>
          </p:cNvPr>
          <p:cNvSpPr>
            <a:spLocks noChangeAspect="1" noChangeShapeType="1"/>
          </p:cNvSpPr>
          <p:nvPr/>
        </p:nvSpPr>
        <p:spPr bwMode="auto">
          <a:xfrm>
            <a:off x="6937829" y="2968625"/>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63D38E72-C154-27B6-686F-45E014FE5450}"/>
              </a:ext>
            </a:extLst>
          </p:cNvPr>
          <p:cNvSpPr>
            <a:spLocks noChangeAspect="1" noChangeShapeType="1"/>
          </p:cNvSpPr>
          <p:nvPr/>
        </p:nvSpPr>
        <p:spPr bwMode="auto">
          <a:xfrm>
            <a:off x="6539367" y="3975100"/>
            <a:ext cx="401637"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FDF0C4BF-CB30-EC72-FB75-6A0E745BFD7D}"/>
              </a:ext>
            </a:extLst>
          </p:cNvPr>
          <p:cNvSpPr>
            <a:spLocks noChangeAspect="1" noChangeShapeType="1"/>
          </p:cNvSpPr>
          <p:nvPr/>
        </p:nvSpPr>
        <p:spPr bwMode="auto">
          <a:xfrm>
            <a:off x="6937829" y="3975100"/>
            <a:ext cx="40322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Text Box 35">
            <a:extLst>
              <a:ext uri="{FF2B5EF4-FFF2-40B4-BE49-F238E27FC236}">
                <a16:creationId xmlns:a16="http://schemas.microsoft.com/office/drawing/2014/main" id="{23852F25-3565-2188-212B-BD0977652E07}"/>
              </a:ext>
            </a:extLst>
          </p:cNvPr>
          <p:cNvSpPr txBox="1">
            <a:spLocks noChangeAspect="1" noChangeArrowheads="1"/>
          </p:cNvSpPr>
          <p:nvPr/>
        </p:nvSpPr>
        <p:spPr bwMode="auto">
          <a:xfrm>
            <a:off x="6385379" y="2632075"/>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37" name="Text Box 36">
            <a:extLst>
              <a:ext uri="{FF2B5EF4-FFF2-40B4-BE49-F238E27FC236}">
                <a16:creationId xmlns:a16="http://schemas.microsoft.com/office/drawing/2014/main" id="{20057BD9-29C5-EE5C-77C2-6D9D9F2EB08F}"/>
              </a:ext>
            </a:extLst>
          </p:cNvPr>
          <p:cNvSpPr txBox="1">
            <a:spLocks noChangeAspect="1" noChangeArrowheads="1"/>
          </p:cNvSpPr>
          <p:nvPr/>
        </p:nvSpPr>
        <p:spPr bwMode="auto">
          <a:xfrm>
            <a:off x="6787017" y="2632075"/>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38" name="Text Box 37">
            <a:extLst>
              <a:ext uri="{FF2B5EF4-FFF2-40B4-BE49-F238E27FC236}">
                <a16:creationId xmlns:a16="http://schemas.microsoft.com/office/drawing/2014/main" id="{CC05BCF5-EE03-4D16-F972-7EA1D709CD5C}"/>
              </a:ext>
            </a:extLst>
          </p:cNvPr>
          <p:cNvSpPr txBox="1">
            <a:spLocks noChangeAspect="1" noChangeArrowheads="1"/>
          </p:cNvSpPr>
          <p:nvPr/>
        </p:nvSpPr>
        <p:spPr bwMode="auto">
          <a:xfrm>
            <a:off x="7191829" y="2632075"/>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39" name="Text Box 38">
            <a:extLst>
              <a:ext uri="{FF2B5EF4-FFF2-40B4-BE49-F238E27FC236}">
                <a16:creationId xmlns:a16="http://schemas.microsoft.com/office/drawing/2014/main" id="{87429525-0A7E-374E-3A0A-1C6312FEE2F1}"/>
              </a:ext>
            </a:extLst>
          </p:cNvPr>
          <p:cNvSpPr txBox="1">
            <a:spLocks noChangeAspect="1" noChangeArrowheads="1"/>
          </p:cNvSpPr>
          <p:nvPr/>
        </p:nvSpPr>
        <p:spPr bwMode="auto">
          <a:xfrm>
            <a:off x="6404429" y="3973513"/>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40" name="Text Box 39">
            <a:extLst>
              <a:ext uri="{FF2B5EF4-FFF2-40B4-BE49-F238E27FC236}">
                <a16:creationId xmlns:a16="http://schemas.microsoft.com/office/drawing/2014/main" id="{4CDE95D0-34D5-2649-AD55-27CE32CA0938}"/>
              </a:ext>
            </a:extLst>
          </p:cNvPr>
          <p:cNvSpPr txBox="1">
            <a:spLocks noChangeAspect="1" noChangeArrowheads="1"/>
          </p:cNvSpPr>
          <p:nvPr/>
        </p:nvSpPr>
        <p:spPr bwMode="auto">
          <a:xfrm>
            <a:off x="6790192" y="3973513"/>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41" name="Text Box 40">
            <a:extLst>
              <a:ext uri="{FF2B5EF4-FFF2-40B4-BE49-F238E27FC236}">
                <a16:creationId xmlns:a16="http://schemas.microsoft.com/office/drawing/2014/main" id="{5362A3BD-CA6F-8631-047C-4FC9E5BED55D}"/>
              </a:ext>
            </a:extLst>
          </p:cNvPr>
          <p:cNvSpPr txBox="1">
            <a:spLocks noChangeAspect="1" noChangeArrowheads="1"/>
          </p:cNvSpPr>
          <p:nvPr/>
        </p:nvSpPr>
        <p:spPr bwMode="auto">
          <a:xfrm>
            <a:off x="7210879" y="3973513"/>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42" name="Line 41">
            <a:extLst>
              <a:ext uri="{FF2B5EF4-FFF2-40B4-BE49-F238E27FC236}">
                <a16:creationId xmlns:a16="http://schemas.microsoft.com/office/drawing/2014/main" id="{9EE4B024-0BDE-54FF-43E6-8344D2AE9C65}"/>
              </a:ext>
            </a:extLst>
          </p:cNvPr>
          <p:cNvSpPr>
            <a:spLocks noChangeAspect="1" noChangeShapeType="1"/>
          </p:cNvSpPr>
          <p:nvPr/>
        </p:nvSpPr>
        <p:spPr bwMode="auto">
          <a:xfrm>
            <a:off x="7342642" y="2965450"/>
            <a:ext cx="0" cy="6731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42">
            <a:extLst>
              <a:ext uri="{FF2B5EF4-FFF2-40B4-BE49-F238E27FC236}">
                <a16:creationId xmlns:a16="http://schemas.microsoft.com/office/drawing/2014/main" id="{ADCDD0A3-5949-8F22-97DF-49DB69D01758}"/>
              </a:ext>
            </a:extLst>
          </p:cNvPr>
          <p:cNvSpPr>
            <a:spLocks noChangeAspect="1" noChangeShapeType="1"/>
          </p:cNvSpPr>
          <p:nvPr/>
        </p:nvSpPr>
        <p:spPr bwMode="auto">
          <a:xfrm>
            <a:off x="7342642" y="3302000"/>
            <a:ext cx="403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43">
            <a:extLst>
              <a:ext uri="{FF2B5EF4-FFF2-40B4-BE49-F238E27FC236}">
                <a16:creationId xmlns:a16="http://schemas.microsoft.com/office/drawing/2014/main" id="{42ECC843-5D4B-3833-1C69-0F6B16EF6A87}"/>
              </a:ext>
            </a:extLst>
          </p:cNvPr>
          <p:cNvSpPr>
            <a:spLocks noChangeAspect="1" noChangeShapeType="1"/>
          </p:cNvSpPr>
          <p:nvPr/>
        </p:nvSpPr>
        <p:spPr bwMode="auto">
          <a:xfrm flipV="1">
            <a:off x="6939417" y="36385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44">
            <a:extLst>
              <a:ext uri="{FF2B5EF4-FFF2-40B4-BE49-F238E27FC236}">
                <a16:creationId xmlns:a16="http://schemas.microsoft.com/office/drawing/2014/main" id="{6C2AE61E-8123-A095-7B52-F83C08E96ADC}"/>
              </a:ext>
            </a:extLst>
          </p:cNvPr>
          <p:cNvSpPr>
            <a:spLocks noChangeAspect="1" noChangeShapeType="1"/>
          </p:cNvSpPr>
          <p:nvPr/>
        </p:nvSpPr>
        <p:spPr bwMode="auto">
          <a:xfrm>
            <a:off x="6939417" y="29654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45">
            <a:extLst>
              <a:ext uri="{FF2B5EF4-FFF2-40B4-BE49-F238E27FC236}">
                <a16:creationId xmlns:a16="http://schemas.microsoft.com/office/drawing/2014/main" id="{0957B276-8356-6CA8-412E-7BF574F16B97}"/>
              </a:ext>
            </a:extLst>
          </p:cNvPr>
          <p:cNvSpPr>
            <a:spLocks noChangeAspect="1" noChangeShapeType="1"/>
          </p:cNvSpPr>
          <p:nvPr/>
        </p:nvSpPr>
        <p:spPr bwMode="auto">
          <a:xfrm>
            <a:off x="6537779" y="2965450"/>
            <a:ext cx="11113"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46">
            <a:extLst>
              <a:ext uri="{FF2B5EF4-FFF2-40B4-BE49-F238E27FC236}">
                <a16:creationId xmlns:a16="http://schemas.microsoft.com/office/drawing/2014/main" id="{E6E3FABB-F404-D396-A18F-6633037289CC}"/>
              </a:ext>
            </a:extLst>
          </p:cNvPr>
          <p:cNvSpPr>
            <a:spLocks noChangeAspect="1" noChangeShapeType="1"/>
          </p:cNvSpPr>
          <p:nvPr/>
        </p:nvSpPr>
        <p:spPr bwMode="auto">
          <a:xfrm flipV="1">
            <a:off x="7745867" y="36385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47">
            <a:extLst>
              <a:ext uri="{FF2B5EF4-FFF2-40B4-BE49-F238E27FC236}">
                <a16:creationId xmlns:a16="http://schemas.microsoft.com/office/drawing/2014/main" id="{EDD28BCD-96AB-79BA-AFCC-2E3A8BAB80F5}"/>
              </a:ext>
            </a:extLst>
          </p:cNvPr>
          <p:cNvSpPr>
            <a:spLocks noChangeAspect="1" noChangeShapeType="1"/>
          </p:cNvSpPr>
          <p:nvPr/>
        </p:nvSpPr>
        <p:spPr bwMode="auto">
          <a:xfrm>
            <a:off x="6537779" y="3302000"/>
            <a:ext cx="4016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48">
            <a:extLst>
              <a:ext uri="{FF2B5EF4-FFF2-40B4-BE49-F238E27FC236}">
                <a16:creationId xmlns:a16="http://schemas.microsoft.com/office/drawing/2014/main" id="{29579177-3D19-D021-3CAA-91A48AAA9CE3}"/>
              </a:ext>
            </a:extLst>
          </p:cNvPr>
          <p:cNvSpPr>
            <a:spLocks noChangeAspect="1" noChangeShapeType="1"/>
          </p:cNvSpPr>
          <p:nvPr/>
        </p:nvSpPr>
        <p:spPr bwMode="auto">
          <a:xfrm>
            <a:off x="7344229" y="2965450"/>
            <a:ext cx="401638"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49">
            <a:extLst>
              <a:ext uri="{FF2B5EF4-FFF2-40B4-BE49-F238E27FC236}">
                <a16:creationId xmlns:a16="http://schemas.microsoft.com/office/drawing/2014/main" id="{73FF414F-2282-99FB-8725-D2684807C4C8}"/>
              </a:ext>
            </a:extLst>
          </p:cNvPr>
          <p:cNvSpPr>
            <a:spLocks noChangeAspect="1" noChangeShapeType="1"/>
          </p:cNvSpPr>
          <p:nvPr/>
        </p:nvSpPr>
        <p:spPr bwMode="auto">
          <a:xfrm>
            <a:off x="7745867" y="296545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50">
            <a:extLst>
              <a:ext uri="{FF2B5EF4-FFF2-40B4-BE49-F238E27FC236}">
                <a16:creationId xmlns:a16="http://schemas.microsoft.com/office/drawing/2014/main" id="{62DD400E-D381-7E20-9865-8E0E6ABA4A82}"/>
              </a:ext>
            </a:extLst>
          </p:cNvPr>
          <p:cNvSpPr>
            <a:spLocks noChangeAspect="1" noChangeShapeType="1"/>
          </p:cNvSpPr>
          <p:nvPr/>
        </p:nvSpPr>
        <p:spPr bwMode="auto">
          <a:xfrm>
            <a:off x="7342642" y="3975100"/>
            <a:ext cx="401637"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51">
            <a:extLst>
              <a:ext uri="{FF2B5EF4-FFF2-40B4-BE49-F238E27FC236}">
                <a16:creationId xmlns:a16="http://schemas.microsoft.com/office/drawing/2014/main" id="{88B3F5C6-6ED8-68E9-8BA6-B3DB16A9DB57}"/>
              </a:ext>
            </a:extLst>
          </p:cNvPr>
          <p:cNvSpPr>
            <a:spLocks noChangeAspect="1" noChangeShapeType="1"/>
          </p:cNvSpPr>
          <p:nvPr/>
        </p:nvSpPr>
        <p:spPr bwMode="auto">
          <a:xfrm>
            <a:off x="7744279" y="3975100"/>
            <a:ext cx="401638"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Text Box 52">
            <a:extLst>
              <a:ext uri="{FF2B5EF4-FFF2-40B4-BE49-F238E27FC236}">
                <a16:creationId xmlns:a16="http://schemas.microsoft.com/office/drawing/2014/main" id="{7477C37C-AF69-FACD-1AAA-E992EEBDF0B5}"/>
              </a:ext>
            </a:extLst>
          </p:cNvPr>
          <p:cNvSpPr txBox="1">
            <a:spLocks noChangeAspect="1" noChangeArrowheads="1"/>
          </p:cNvSpPr>
          <p:nvPr/>
        </p:nvSpPr>
        <p:spPr bwMode="auto">
          <a:xfrm>
            <a:off x="7593467" y="2632075"/>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54" name="Text Box 53">
            <a:extLst>
              <a:ext uri="{FF2B5EF4-FFF2-40B4-BE49-F238E27FC236}">
                <a16:creationId xmlns:a16="http://schemas.microsoft.com/office/drawing/2014/main" id="{3EB28B2A-DE40-4CFA-8977-A9323CAD9D7A}"/>
              </a:ext>
            </a:extLst>
          </p:cNvPr>
          <p:cNvSpPr txBox="1">
            <a:spLocks noChangeAspect="1" noChangeArrowheads="1"/>
          </p:cNvSpPr>
          <p:nvPr/>
        </p:nvSpPr>
        <p:spPr bwMode="auto">
          <a:xfrm>
            <a:off x="8014154" y="2632075"/>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55" name="Text Box 54">
            <a:extLst>
              <a:ext uri="{FF2B5EF4-FFF2-40B4-BE49-F238E27FC236}">
                <a16:creationId xmlns:a16="http://schemas.microsoft.com/office/drawing/2014/main" id="{DB2366F8-B5B8-47E6-3DB7-F88D19F3D159}"/>
              </a:ext>
            </a:extLst>
          </p:cNvPr>
          <p:cNvSpPr txBox="1">
            <a:spLocks noChangeAspect="1" noChangeArrowheads="1"/>
          </p:cNvSpPr>
          <p:nvPr/>
        </p:nvSpPr>
        <p:spPr bwMode="auto">
          <a:xfrm>
            <a:off x="7593467" y="3973513"/>
            <a:ext cx="33496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56" name="Text Box 55">
            <a:extLst>
              <a:ext uri="{FF2B5EF4-FFF2-40B4-BE49-F238E27FC236}">
                <a16:creationId xmlns:a16="http://schemas.microsoft.com/office/drawing/2014/main" id="{2E495B20-63A2-CE14-4FF9-636E61D0FAAC}"/>
              </a:ext>
            </a:extLst>
          </p:cNvPr>
          <p:cNvSpPr txBox="1">
            <a:spLocks noChangeAspect="1" noChangeArrowheads="1"/>
          </p:cNvSpPr>
          <p:nvPr/>
        </p:nvSpPr>
        <p:spPr bwMode="auto">
          <a:xfrm>
            <a:off x="7995104" y="3973513"/>
            <a:ext cx="3349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57" name="Line 56">
            <a:extLst>
              <a:ext uri="{FF2B5EF4-FFF2-40B4-BE49-F238E27FC236}">
                <a16:creationId xmlns:a16="http://schemas.microsoft.com/office/drawing/2014/main" id="{A8C17BB6-13DF-4FB1-5A94-8B974FDB4477}"/>
              </a:ext>
            </a:extLst>
          </p:cNvPr>
          <p:cNvSpPr>
            <a:spLocks noChangeAspect="1" noChangeShapeType="1"/>
          </p:cNvSpPr>
          <p:nvPr/>
        </p:nvSpPr>
        <p:spPr bwMode="auto">
          <a:xfrm flipH="1">
            <a:off x="7744279" y="2965450"/>
            <a:ext cx="1588"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57">
            <a:extLst>
              <a:ext uri="{FF2B5EF4-FFF2-40B4-BE49-F238E27FC236}">
                <a16:creationId xmlns:a16="http://schemas.microsoft.com/office/drawing/2014/main" id="{DEB63C95-123E-0175-BE97-8AE5436CE74B}"/>
              </a:ext>
            </a:extLst>
          </p:cNvPr>
          <p:cNvSpPr>
            <a:spLocks noChangeAspect="1" noChangeShapeType="1"/>
          </p:cNvSpPr>
          <p:nvPr/>
        </p:nvSpPr>
        <p:spPr bwMode="auto">
          <a:xfrm>
            <a:off x="7745867" y="3638550"/>
            <a:ext cx="4016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58">
            <a:extLst>
              <a:ext uri="{FF2B5EF4-FFF2-40B4-BE49-F238E27FC236}">
                <a16:creationId xmlns:a16="http://schemas.microsoft.com/office/drawing/2014/main" id="{11899BF0-20A2-0B4A-F62C-3A546E7D92A3}"/>
              </a:ext>
            </a:extLst>
          </p:cNvPr>
          <p:cNvSpPr>
            <a:spLocks noChangeAspect="1" noChangeShapeType="1"/>
          </p:cNvSpPr>
          <p:nvPr/>
        </p:nvSpPr>
        <p:spPr bwMode="auto">
          <a:xfrm flipV="1">
            <a:off x="8147504" y="3638550"/>
            <a:ext cx="0" cy="3365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59">
            <a:extLst>
              <a:ext uri="{FF2B5EF4-FFF2-40B4-BE49-F238E27FC236}">
                <a16:creationId xmlns:a16="http://schemas.microsoft.com/office/drawing/2014/main" id="{FF408D30-5D0E-A5DC-8E51-289166FBDABA}"/>
              </a:ext>
            </a:extLst>
          </p:cNvPr>
          <p:cNvSpPr>
            <a:spLocks noChangeAspect="1" noChangeShapeType="1"/>
          </p:cNvSpPr>
          <p:nvPr/>
        </p:nvSpPr>
        <p:spPr bwMode="auto">
          <a:xfrm>
            <a:off x="6939417" y="3638550"/>
            <a:ext cx="403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AutoShape 60">
            <a:extLst>
              <a:ext uri="{FF2B5EF4-FFF2-40B4-BE49-F238E27FC236}">
                <a16:creationId xmlns:a16="http://schemas.microsoft.com/office/drawing/2014/main" id="{CE33C27B-E635-DA3F-169D-2CFD0AEE8A7E}"/>
              </a:ext>
            </a:extLst>
          </p:cNvPr>
          <p:cNvSpPr>
            <a:spLocks noChangeAspect="1" noChangeArrowheads="1"/>
          </p:cNvSpPr>
          <p:nvPr/>
        </p:nvSpPr>
        <p:spPr bwMode="auto">
          <a:xfrm>
            <a:off x="5464629" y="3100388"/>
            <a:ext cx="334963" cy="738187"/>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Line 62">
            <a:extLst>
              <a:ext uri="{FF2B5EF4-FFF2-40B4-BE49-F238E27FC236}">
                <a16:creationId xmlns:a16="http://schemas.microsoft.com/office/drawing/2014/main" id="{6D636E35-01B3-E500-928A-9A3CC68118F6}"/>
              </a:ext>
            </a:extLst>
          </p:cNvPr>
          <p:cNvSpPr>
            <a:spLocks noChangeAspect="1" noChangeShapeType="1"/>
          </p:cNvSpPr>
          <p:nvPr/>
        </p:nvSpPr>
        <p:spPr bwMode="auto">
          <a:xfrm flipV="1">
            <a:off x="6937829" y="3622675"/>
            <a:ext cx="420688" cy="1588"/>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63">
            <a:extLst>
              <a:ext uri="{FF2B5EF4-FFF2-40B4-BE49-F238E27FC236}">
                <a16:creationId xmlns:a16="http://schemas.microsoft.com/office/drawing/2014/main" id="{5AF9F906-BC4D-4041-E6C8-CBBAC028E5AA}"/>
              </a:ext>
            </a:extLst>
          </p:cNvPr>
          <p:cNvSpPr>
            <a:spLocks noChangeAspect="1" noChangeShapeType="1"/>
          </p:cNvSpPr>
          <p:nvPr/>
        </p:nvSpPr>
        <p:spPr bwMode="auto">
          <a:xfrm flipV="1">
            <a:off x="7342642" y="3309938"/>
            <a:ext cx="0" cy="352425"/>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55975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par>
                                <p:cTn id="14" presetID="9"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dissolve">
                                      <p:cBhvr>
                                        <p:cTn id="19" dur="500"/>
                                        <p:tgtEl>
                                          <p:spTgt spid="3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dissolve">
                                      <p:cBhvr>
                                        <p:cTn id="25" dur="500"/>
                                        <p:tgtEl>
                                          <p:spTgt spid="3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dissolve">
                                      <p:cBhvr>
                                        <p:cTn id="31" dur="500"/>
                                        <p:tgtEl>
                                          <p:spTgt spid="4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dissolve">
                                      <p:cBhvr>
                                        <p:cTn id="34" dur="500"/>
                                        <p:tgtEl>
                                          <p:spTgt spid="41"/>
                                        </p:tgtEl>
                                      </p:cBhvr>
                                    </p:animEffect>
                                  </p:childTnLst>
                                </p:cTn>
                              </p:par>
                              <p:par>
                                <p:cTn id="35" presetID="9"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par>
                                <p:cTn id="38" presetID="9"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par>
                                <p:cTn id="41" presetID="9"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dissolve">
                                      <p:cBhvr>
                                        <p:cTn id="43" dur="500"/>
                                        <p:tgtEl>
                                          <p:spTgt spid="44"/>
                                        </p:tgtEl>
                                      </p:cBhvr>
                                    </p:animEffect>
                                  </p:childTnLst>
                                </p:cTn>
                              </p:par>
                              <p:par>
                                <p:cTn id="44" presetID="9"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dissolve">
                                      <p:cBhvr>
                                        <p:cTn id="46" dur="500"/>
                                        <p:tgtEl>
                                          <p:spTgt spid="45"/>
                                        </p:tgtEl>
                                      </p:cBhvr>
                                    </p:animEffect>
                                  </p:childTnLst>
                                </p:cTn>
                              </p:par>
                              <p:par>
                                <p:cTn id="47" presetID="9"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dissolve">
                                      <p:cBhvr>
                                        <p:cTn id="49" dur="500"/>
                                        <p:tgtEl>
                                          <p:spTgt spid="46"/>
                                        </p:tgtEl>
                                      </p:cBhvr>
                                    </p:animEffect>
                                  </p:childTnLst>
                                </p:cTn>
                              </p:par>
                              <p:par>
                                <p:cTn id="50" presetID="9"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dissolve">
                                      <p:cBhvr>
                                        <p:cTn id="58" dur="500"/>
                                        <p:tgtEl>
                                          <p:spTgt spid="49"/>
                                        </p:tgtEl>
                                      </p:cBhvr>
                                    </p:animEffect>
                                  </p:childTnLst>
                                </p:cTn>
                              </p:par>
                              <p:par>
                                <p:cTn id="59" presetID="9"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dissolve">
                                      <p:cBhvr>
                                        <p:cTn id="61" dur="500"/>
                                        <p:tgtEl>
                                          <p:spTgt spid="50"/>
                                        </p:tgtEl>
                                      </p:cBhvr>
                                    </p:animEffect>
                                  </p:childTnLst>
                                </p:cTn>
                              </p:par>
                              <p:par>
                                <p:cTn id="62" presetID="9" presetClass="entr" presetSubtype="0"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par>
                                <p:cTn id="65" presetID="9"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dissolve">
                                      <p:cBhvr>
                                        <p:cTn id="67" dur="500"/>
                                        <p:tgtEl>
                                          <p:spTgt spid="5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dissolve">
                                      <p:cBhvr>
                                        <p:cTn id="70" dur="500"/>
                                        <p:tgtEl>
                                          <p:spTgt spid="5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dissolve">
                                      <p:cBhvr>
                                        <p:cTn id="73" dur="500"/>
                                        <p:tgtEl>
                                          <p:spTgt spid="5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dissolve">
                                      <p:cBhvr>
                                        <p:cTn id="76" dur="500"/>
                                        <p:tgtEl>
                                          <p:spTgt spid="5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dissolve">
                                      <p:cBhvr>
                                        <p:cTn id="79" dur="500"/>
                                        <p:tgtEl>
                                          <p:spTgt spid="56"/>
                                        </p:tgtEl>
                                      </p:cBhvr>
                                    </p:animEffect>
                                  </p:childTnLst>
                                </p:cTn>
                              </p:par>
                              <p:par>
                                <p:cTn id="80" presetID="9" presetClass="entr" presetSubtype="0"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dissolve">
                                      <p:cBhvr>
                                        <p:cTn id="82" dur="500"/>
                                        <p:tgtEl>
                                          <p:spTgt spid="57"/>
                                        </p:tgtEl>
                                      </p:cBhvr>
                                    </p:animEffect>
                                  </p:childTnLst>
                                </p:cTn>
                              </p:par>
                              <p:par>
                                <p:cTn id="83" presetID="9" presetClass="entr" presetSubtype="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dissolve">
                                      <p:cBhvr>
                                        <p:cTn id="85" dur="500"/>
                                        <p:tgtEl>
                                          <p:spTgt spid="58"/>
                                        </p:tgtEl>
                                      </p:cBhvr>
                                    </p:animEffect>
                                  </p:childTnLst>
                                </p:cTn>
                              </p:par>
                              <p:par>
                                <p:cTn id="86" presetID="9" presetClass="entr" presetSubtype="0" fill="hold"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dissolve">
                                      <p:cBhvr>
                                        <p:cTn id="88" dur="500"/>
                                        <p:tgtEl>
                                          <p:spTgt spid="59"/>
                                        </p:tgtEl>
                                      </p:cBhvr>
                                    </p:animEffect>
                                  </p:childTnLst>
                                </p:cTn>
                              </p:par>
                              <p:par>
                                <p:cTn id="89" presetID="9" presetClass="entr" presetSubtype="0"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dissolve">
                                      <p:cBhvr>
                                        <p:cTn id="91" dur="500"/>
                                        <p:tgtEl>
                                          <p:spTgt spid="60"/>
                                        </p:tgtEl>
                                      </p:cBhvr>
                                    </p:animEffect>
                                  </p:childTnLst>
                                </p:cTn>
                              </p:par>
                              <p:par>
                                <p:cTn id="92" presetID="9" presetClass="entr" presetSubtype="0" fill="hold"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dissolve">
                                      <p:cBhvr>
                                        <p:cTn id="94" dur="500"/>
                                        <p:tgtEl>
                                          <p:spTgt spid="61"/>
                                        </p:tgtEl>
                                      </p:cBhvr>
                                    </p:animEffect>
                                  </p:childTnLst>
                                </p:cTn>
                              </p:par>
                              <p:par>
                                <p:cTn id="95" presetID="9" presetClass="entr" presetSubtype="0" fill="hold"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dissolve">
                                      <p:cBhvr>
                                        <p:cTn id="97" dur="500"/>
                                        <p:tgtEl>
                                          <p:spTgt spid="62"/>
                                        </p:tgtEl>
                                      </p:cBhvr>
                                    </p:animEffect>
                                  </p:childTnLst>
                                </p:cTn>
                              </p:par>
                              <p:par>
                                <p:cTn id="98" presetID="9" presetClass="entr" presetSubtype="0" fill="hold" nodeType="with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dissolve">
                                      <p:cBhvr>
                                        <p:cTn id="10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53" grpId="0"/>
      <p:bldP spid="54" grpId="0"/>
      <p:bldP spid="55"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2CC6-256B-A8C7-06F7-D286FFA3C82D}"/>
              </a:ext>
            </a:extLst>
          </p:cNvPr>
          <p:cNvSpPr>
            <a:spLocks noGrp="1"/>
          </p:cNvSpPr>
          <p:nvPr>
            <p:ph type="title"/>
          </p:nvPr>
        </p:nvSpPr>
        <p:spPr/>
        <p:txBody>
          <a:bodyPr/>
          <a:lstStyle/>
          <a:p>
            <a:r>
              <a:rPr lang="en-US" dirty="0"/>
              <a:t>Dogleg Refinement Algorithm</a:t>
            </a:r>
          </a:p>
        </p:txBody>
      </p:sp>
      <p:sp>
        <p:nvSpPr>
          <p:cNvPr id="3" name="Content Placeholder 2">
            <a:extLst>
              <a:ext uri="{FF2B5EF4-FFF2-40B4-BE49-F238E27FC236}">
                <a16:creationId xmlns:a16="http://schemas.microsoft.com/office/drawing/2014/main" id="{58A86145-F771-9D78-1C72-76A862F09110}"/>
              </a:ext>
            </a:extLst>
          </p:cNvPr>
          <p:cNvSpPr>
            <a:spLocks noGrp="1"/>
          </p:cNvSpPr>
          <p:nvPr>
            <p:ph idx="1"/>
          </p:nvPr>
        </p:nvSpPr>
        <p:spPr/>
        <p:txBody>
          <a:bodyPr>
            <a:normAutofit/>
          </a:bodyPr>
          <a:lstStyle/>
          <a:p>
            <a:pPr marL="342900" indent="-342900" defTabSz="762000">
              <a:tabLst/>
            </a:pPr>
            <a:r>
              <a:rPr lang="de-DE" altLang="en-US" sz="2400" dirty="0"/>
              <a:t>S</a:t>
            </a:r>
            <a:r>
              <a:rPr lang="en-US" altLang="zh-CN" sz="2400" dirty="0" err="1">
                <a:ea typeface="宋体" panose="02010600030101010101" pitchFamily="2" charset="-122"/>
              </a:rPr>
              <a:t>plitting</a:t>
            </a:r>
            <a:r>
              <a:rPr lang="en-US" altLang="zh-CN" sz="2400" dirty="0">
                <a:ea typeface="宋体" panose="02010600030101010101" pitchFamily="2" charset="-122"/>
              </a:rPr>
              <a:t> </a:t>
            </a:r>
            <a:r>
              <a:rPr lang="en-US" altLang="zh-CN" sz="2400" i="1" dirty="0">
                <a:ea typeface="宋体" panose="02010600030101010101" pitchFamily="2" charset="-122"/>
              </a:rPr>
              <a:t>p</a:t>
            </a:r>
            <a:r>
              <a:rPr lang="en-US" altLang="zh-CN" sz="2400" dirty="0">
                <a:ea typeface="宋体" panose="02010600030101010101" pitchFamily="2" charset="-122"/>
              </a:rPr>
              <a:t>-pin nets (</a:t>
            </a:r>
            <a:r>
              <a:rPr lang="en-US" altLang="zh-CN" sz="2400" i="1" dirty="0">
                <a:ea typeface="宋体" panose="02010600030101010101" pitchFamily="2" charset="-122"/>
              </a:rPr>
              <a:t>p</a:t>
            </a:r>
            <a:r>
              <a:rPr lang="en-US" altLang="zh-CN" sz="2400" dirty="0">
                <a:ea typeface="宋体" panose="02010600030101010101" pitchFamily="2" charset="-122"/>
              </a:rPr>
              <a:t> &gt; 2) into </a:t>
            </a:r>
            <a:r>
              <a:rPr lang="en-US" altLang="zh-CN" sz="2400" i="1" dirty="0">
                <a:ea typeface="宋体" panose="02010600030101010101" pitchFamily="2" charset="-122"/>
              </a:rPr>
              <a:t>p</a:t>
            </a:r>
            <a:r>
              <a:rPr lang="en-US" altLang="zh-CN" sz="2400" dirty="0">
                <a:ea typeface="宋体" panose="02010600030101010101" pitchFamily="2" charset="-122"/>
              </a:rPr>
              <a:t> - 1 horizontal segments </a:t>
            </a:r>
            <a:endParaRPr lang="de-DE" altLang="en-US" sz="2400" dirty="0"/>
          </a:p>
          <a:p>
            <a:pPr marL="342900" indent="-342900" defTabSz="762000">
              <a:tabLst/>
            </a:pPr>
            <a:r>
              <a:rPr lang="en-US" altLang="zh-CN" sz="2400" dirty="0">
                <a:ea typeface="宋体" panose="02010600030101010101" pitchFamily="2" charset="-122"/>
              </a:rPr>
              <a:t>Net splitting occurs only in columns that contain a pin of the given net</a:t>
            </a:r>
          </a:p>
          <a:p>
            <a:pPr marL="342900" indent="-342900" defTabSz="762000">
              <a:tabLst/>
            </a:pPr>
            <a:r>
              <a:rPr lang="en-US" altLang="zh-CN" sz="2400" dirty="0">
                <a:ea typeface="宋体" panose="02010600030101010101" pitchFamily="2" charset="-122"/>
              </a:rPr>
              <a:t>After net splitting, the algorithm follows the left-edge algorithm  </a:t>
            </a:r>
            <a:endParaRPr lang="de-DE" altLang="en-US" sz="2400" dirty="0"/>
          </a:p>
          <a:p>
            <a:endParaRPr lang="en-US" sz="2400" dirty="0"/>
          </a:p>
        </p:txBody>
      </p:sp>
      <p:grpSp>
        <p:nvGrpSpPr>
          <p:cNvPr id="4" name="Group 40">
            <a:extLst>
              <a:ext uri="{FF2B5EF4-FFF2-40B4-BE49-F238E27FC236}">
                <a16:creationId xmlns:a16="http://schemas.microsoft.com/office/drawing/2014/main" id="{BC1CDE31-3BC9-6F5E-40AF-8E7967AA14E6}"/>
              </a:ext>
            </a:extLst>
          </p:cNvPr>
          <p:cNvGrpSpPr>
            <a:grpSpLocks/>
          </p:cNvGrpSpPr>
          <p:nvPr/>
        </p:nvGrpSpPr>
        <p:grpSpPr bwMode="auto">
          <a:xfrm>
            <a:off x="3928257" y="3287485"/>
            <a:ext cx="5085114" cy="2673123"/>
            <a:chOff x="761" y="1905"/>
            <a:chExt cx="2551" cy="1341"/>
          </a:xfrm>
        </p:grpSpPr>
        <p:sp>
          <p:nvSpPr>
            <p:cNvPr id="5" name="Line 5">
              <a:extLst>
                <a:ext uri="{FF2B5EF4-FFF2-40B4-BE49-F238E27FC236}">
                  <a16:creationId xmlns:a16="http://schemas.microsoft.com/office/drawing/2014/main" id="{A7228680-AF9F-5C02-6119-D6A9314BAB78}"/>
                </a:ext>
              </a:extLst>
            </p:cNvPr>
            <p:cNvSpPr>
              <a:spLocks noChangeShapeType="1"/>
            </p:cNvSpPr>
            <p:nvPr/>
          </p:nvSpPr>
          <p:spPr bwMode="auto">
            <a:xfrm flipH="1">
              <a:off x="1374" y="2017"/>
              <a:ext cx="1266" cy="418"/>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
          <p:nvSpPr>
            <p:cNvPr id="6" name="Text Box 6">
              <a:extLst>
                <a:ext uri="{FF2B5EF4-FFF2-40B4-BE49-F238E27FC236}">
                  <a16:creationId xmlns:a16="http://schemas.microsoft.com/office/drawing/2014/main" id="{9272148F-FDE9-D7A0-02F5-5BCED70A4ABC}"/>
                </a:ext>
              </a:extLst>
            </p:cNvPr>
            <p:cNvSpPr txBox="1">
              <a:spLocks noChangeAspect="1" noChangeArrowheads="1"/>
            </p:cNvSpPr>
            <p:nvPr/>
          </p:nvSpPr>
          <p:spPr bwMode="auto">
            <a:xfrm>
              <a:off x="1082" y="2391"/>
              <a:ext cx="292" cy="22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r>
                <a:rPr lang="de-DE" altLang="en-US" i="1" baseline="-25000">
                  <a:solidFill>
                    <a:srgbClr val="CC0000"/>
                  </a:solidFill>
                </a:rPr>
                <a:t>1</a:t>
              </a:r>
            </a:p>
          </p:txBody>
        </p:sp>
        <p:sp>
          <p:nvSpPr>
            <p:cNvPr id="7" name="Text Box 7">
              <a:extLst>
                <a:ext uri="{FF2B5EF4-FFF2-40B4-BE49-F238E27FC236}">
                  <a16:creationId xmlns:a16="http://schemas.microsoft.com/office/drawing/2014/main" id="{DF8259D9-BAC8-CA41-6CEC-91CBB319BF02}"/>
                </a:ext>
              </a:extLst>
            </p:cNvPr>
            <p:cNvSpPr txBox="1">
              <a:spLocks noChangeAspect="1" noChangeArrowheads="1"/>
            </p:cNvSpPr>
            <p:nvPr/>
          </p:nvSpPr>
          <p:spPr bwMode="auto">
            <a:xfrm>
              <a:off x="1316" y="2391"/>
              <a:ext cx="293" cy="22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r>
                <a:rPr lang="de-DE" altLang="en-US" i="1" baseline="-25000">
                  <a:solidFill>
                    <a:srgbClr val="CC0000"/>
                  </a:solidFill>
                </a:rPr>
                <a:t>2</a:t>
              </a:r>
            </a:p>
          </p:txBody>
        </p:sp>
        <p:sp>
          <p:nvSpPr>
            <p:cNvPr id="8" name="Text Box 8">
              <a:extLst>
                <a:ext uri="{FF2B5EF4-FFF2-40B4-BE49-F238E27FC236}">
                  <a16:creationId xmlns:a16="http://schemas.microsoft.com/office/drawing/2014/main" id="{07563581-5252-B9C2-BB6B-684C2829C211}"/>
                </a:ext>
              </a:extLst>
            </p:cNvPr>
            <p:cNvSpPr txBox="1">
              <a:spLocks noChangeAspect="1" noChangeArrowheads="1"/>
            </p:cNvSpPr>
            <p:nvPr/>
          </p:nvSpPr>
          <p:spPr bwMode="auto">
            <a:xfrm>
              <a:off x="2159" y="1905"/>
              <a:ext cx="1153" cy="229"/>
            </a:xfrm>
            <a:prstGeom prst="rect">
              <a:avLst/>
            </a:prstGeom>
            <a:solidFill>
              <a:srgbClr val="EDD1D1"/>
            </a:solidFill>
            <a:ln w="9525">
              <a:solidFill>
                <a:srgbClr val="EDD1D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a:t>Net splitting</a:t>
              </a:r>
              <a:endParaRPr lang="en-US" altLang="zh-CN">
                <a:ea typeface="宋体" panose="02010600030101010101" pitchFamily="2" charset="-122"/>
              </a:endParaRPr>
            </a:p>
          </p:txBody>
        </p:sp>
        <p:sp>
          <p:nvSpPr>
            <p:cNvPr id="9" name="Line 9">
              <a:extLst>
                <a:ext uri="{FF2B5EF4-FFF2-40B4-BE49-F238E27FC236}">
                  <a16:creationId xmlns:a16="http://schemas.microsoft.com/office/drawing/2014/main" id="{DE8AE34F-E35B-D97C-B662-FB7A147ACA45}"/>
                </a:ext>
              </a:extLst>
            </p:cNvPr>
            <p:cNvSpPr>
              <a:spLocks noChangeAspect="1" noChangeShapeType="1"/>
            </p:cNvSpPr>
            <p:nvPr/>
          </p:nvSpPr>
          <p:spPr bwMode="auto">
            <a:xfrm>
              <a:off x="860" y="2242"/>
              <a:ext cx="233"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
              <a:extLst>
                <a:ext uri="{FF2B5EF4-FFF2-40B4-BE49-F238E27FC236}">
                  <a16:creationId xmlns:a16="http://schemas.microsoft.com/office/drawing/2014/main" id="{426288D6-A6B5-50A6-0ED9-2195DECD9832}"/>
                </a:ext>
              </a:extLst>
            </p:cNvPr>
            <p:cNvSpPr>
              <a:spLocks noChangeAspect="1" noChangeShapeType="1"/>
            </p:cNvSpPr>
            <p:nvPr/>
          </p:nvSpPr>
          <p:spPr bwMode="auto">
            <a:xfrm>
              <a:off x="1092" y="2242"/>
              <a:ext cx="234"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a:extLst>
                <a:ext uri="{FF2B5EF4-FFF2-40B4-BE49-F238E27FC236}">
                  <a16:creationId xmlns:a16="http://schemas.microsoft.com/office/drawing/2014/main" id="{8333E7D7-D837-372A-FF82-0113C20DA62F}"/>
                </a:ext>
              </a:extLst>
            </p:cNvPr>
            <p:cNvSpPr>
              <a:spLocks noChangeAspect="1" noChangeShapeType="1"/>
            </p:cNvSpPr>
            <p:nvPr/>
          </p:nvSpPr>
          <p:spPr bwMode="auto">
            <a:xfrm>
              <a:off x="860" y="3022"/>
              <a:ext cx="233"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a:extLst>
                <a:ext uri="{FF2B5EF4-FFF2-40B4-BE49-F238E27FC236}">
                  <a16:creationId xmlns:a16="http://schemas.microsoft.com/office/drawing/2014/main" id="{F86840DA-06DE-E20D-B782-CCF39D8C6FA2}"/>
                </a:ext>
              </a:extLst>
            </p:cNvPr>
            <p:cNvSpPr>
              <a:spLocks noChangeAspect="1" noChangeShapeType="1"/>
            </p:cNvSpPr>
            <p:nvPr/>
          </p:nvSpPr>
          <p:spPr bwMode="auto">
            <a:xfrm>
              <a:off x="1092" y="3022"/>
              <a:ext cx="234"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13">
              <a:extLst>
                <a:ext uri="{FF2B5EF4-FFF2-40B4-BE49-F238E27FC236}">
                  <a16:creationId xmlns:a16="http://schemas.microsoft.com/office/drawing/2014/main" id="{35936E82-386A-E8FB-EF69-8DA6CFA1DFE0}"/>
                </a:ext>
              </a:extLst>
            </p:cNvPr>
            <p:cNvSpPr txBox="1">
              <a:spLocks noChangeAspect="1" noChangeArrowheads="1"/>
            </p:cNvSpPr>
            <p:nvPr/>
          </p:nvSpPr>
          <p:spPr bwMode="auto">
            <a:xfrm>
              <a:off x="761" y="2017"/>
              <a:ext cx="19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4" name="Text Box 14">
              <a:extLst>
                <a:ext uri="{FF2B5EF4-FFF2-40B4-BE49-F238E27FC236}">
                  <a16:creationId xmlns:a16="http://schemas.microsoft.com/office/drawing/2014/main" id="{9B6DA03F-9B98-8A75-8D3A-D924CE3D0957}"/>
                </a:ext>
              </a:extLst>
            </p:cNvPr>
            <p:cNvSpPr txBox="1">
              <a:spLocks noChangeAspect="1" noChangeArrowheads="1"/>
            </p:cNvSpPr>
            <p:nvPr/>
          </p:nvSpPr>
          <p:spPr bwMode="auto">
            <a:xfrm>
              <a:off x="994" y="2017"/>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5" name="Text Box 15">
              <a:extLst>
                <a:ext uri="{FF2B5EF4-FFF2-40B4-BE49-F238E27FC236}">
                  <a16:creationId xmlns:a16="http://schemas.microsoft.com/office/drawing/2014/main" id="{1BF5EC31-B6B9-77C3-658B-08A3DF2142E2}"/>
                </a:ext>
              </a:extLst>
            </p:cNvPr>
            <p:cNvSpPr txBox="1">
              <a:spLocks noChangeAspect="1" noChangeArrowheads="1"/>
            </p:cNvSpPr>
            <p:nvPr/>
          </p:nvSpPr>
          <p:spPr bwMode="auto">
            <a:xfrm>
              <a:off x="1228" y="2017"/>
              <a:ext cx="19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p>
          </p:txBody>
        </p:sp>
        <p:sp>
          <p:nvSpPr>
            <p:cNvPr id="16" name="Text Box 16">
              <a:extLst>
                <a:ext uri="{FF2B5EF4-FFF2-40B4-BE49-F238E27FC236}">
                  <a16:creationId xmlns:a16="http://schemas.microsoft.com/office/drawing/2014/main" id="{E5CB6F0A-044A-6BDE-91BF-42000AD64860}"/>
                </a:ext>
              </a:extLst>
            </p:cNvPr>
            <p:cNvSpPr txBox="1">
              <a:spLocks noChangeAspect="1" noChangeArrowheads="1"/>
            </p:cNvSpPr>
            <p:nvPr/>
          </p:nvSpPr>
          <p:spPr bwMode="auto">
            <a:xfrm>
              <a:off x="761" y="3022"/>
              <a:ext cx="19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7" name="Text Box 17">
              <a:extLst>
                <a:ext uri="{FF2B5EF4-FFF2-40B4-BE49-F238E27FC236}">
                  <a16:creationId xmlns:a16="http://schemas.microsoft.com/office/drawing/2014/main" id="{19648F91-4DC3-48C6-74AA-CE9990FCDDC5}"/>
                </a:ext>
              </a:extLst>
            </p:cNvPr>
            <p:cNvSpPr txBox="1">
              <a:spLocks noChangeAspect="1" noChangeArrowheads="1"/>
            </p:cNvSpPr>
            <p:nvPr/>
          </p:nvSpPr>
          <p:spPr bwMode="auto">
            <a:xfrm>
              <a:off x="994" y="3022"/>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p>
          </p:txBody>
        </p:sp>
        <p:sp>
          <p:nvSpPr>
            <p:cNvPr id="18" name="Text Box 18">
              <a:extLst>
                <a:ext uri="{FF2B5EF4-FFF2-40B4-BE49-F238E27FC236}">
                  <a16:creationId xmlns:a16="http://schemas.microsoft.com/office/drawing/2014/main" id="{847D2748-B2FE-3C69-1719-7D362160AA71}"/>
                </a:ext>
              </a:extLst>
            </p:cNvPr>
            <p:cNvSpPr txBox="1">
              <a:spLocks noChangeAspect="1" noChangeArrowheads="1"/>
            </p:cNvSpPr>
            <p:nvPr/>
          </p:nvSpPr>
          <p:spPr bwMode="auto">
            <a:xfrm>
              <a:off x="1228" y="3022"/>
              <a:ext cx="19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19" name="Line 19">
              <a:extLst>
                <a:ext uri="{FF2B5EF4-FFF2-40B4-BE49-F238E27FC236}">
                  <a16:creationId xmlns:a16="http://schemas.microsoft.com/office/drawing/2014/main" id="{FD89F645-C746-AB54-ABC1-9E5374539408}"/>
                </a:ext>
              </a:extLst>
            </p:cNvPr>
            <p:cNvSpPr>
              <a:spLocks noChangeAspect="1" noChangeShapeType="1"/>
            </p:cNvSpPr>
            <p:nvPr/>
          </p:nvSpPr>
          <p:spPr bwMode="auto">
            <a:xfrm>
              <a:off x="1093" y="2631"/>
              <a:ext cx="468"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a:extLst>
                <a:ext uri="{FF2B5EF4-FFF2-40B4-BE49-F238E27FC236}">
                  <a16:creationId xmlns:a16="http://schemas.microsoft.com/office/drawing/2014/main" id="{DE3F6AF1-0146-16F8-A030-971A11CAAEAC}"/>
                </a:ext>
              </a:extLst>
            </p:cNvPr>
            <p:cNvSpPr>
              <a:spLocks noChangeAspect="1" noChangeShapeType="1"/>
            </p:cNvSpPr>
            <p:nvPr/>
          </p:nvSpPr>
          <p:spPr bwMode="auto">
            <a:xfrm>
              <a:off x="859" y="2435"/>
              <a:ext cx="233" cy="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a:extLst>
                <a:ext uri="{FF2B5EF4-FFF2-40B4-BE49-F238E27FC236}">
                  <a16:creationId xmlns:a16="http://schemas.microsoft.com/office/drawing/2014/main" id="{E70D50A3-015C-9DEB-4FF6-B93D4EC6EBB4}"/>
                </a:ext>
              </a:extLst>
            </p:cNvPr>
            <p:cNvSpPr>
              <a:spLocks noChangeAspect="1" noChangeShapeType="1"/>
            </p:cNvSpPr>
            <p:nvPr/>
          </p:nvSpPr>
          <p:spPr bwMode="auto">
            <a:xfrm>
              <a:off x="1327" y="2241"/>
              <a:ext cx="234"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a:extLst>
                <a:ext uri="{FF2B5EF4-FFF2-40B4-BE49-F238E27FC236}">
                  <a16:creationId xmlns:a16="http://schemas.microsoft.com/office/drawing/2014/main" id="{B86CEEB6-30F4-E59C-E3B9-B1169D77D632}"/>
                </a:ext>
              </a:extLst>
            </p:cNvPr>
            <p:cNvSpPr>
              <a:spLocks noChangeAspect="1" noChangeShapeType="1"/>
            </p:cNvSpPr>
            <p:nvPr/>
          </p:nvSpPr>
          <p:spPr bwMode="auto">
            <a:xfrm>
              <a:off x="1561" y="2241"/>
              <a:ext cx="234"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3">
              <a:extLst>
                <a:ext uri="{FF2B5EF4-FFF2-40B4-BE49-F238E27FC236}">
                  <a16:creationId xmlns:a16="http://schemas.microsoft.com/office/drawing/2014/main" id="{F9266C40-7091-14A6-CFFF-9BF775FA0F43}"/>
                </a:ext>
              </a:extLst>
            </p:cNvPr>
            <p:cNvSpPr>
              <a:spLocks noChangeAspect="1" noChangeShapeType="1"/>
            </p:cNvSpPr>
            <p:nvPr/>
          </p:nvSpPr>
          <p:spPr bwMode="auto">
            <a:xfrm>
              <a:off x="1327" y="3022"/>
              <a:ext cx="233"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4">
              <a:extLst>
                <a:ext uri="{FF2B5EF4-FFF2-40B4-BE49-F238E27FC236}">
                  <a16:creationId xmlns:a16="http://schemas.microsoft.com/office/drawing/2014/main" id="{F1974FFF-A322-5C60-18F7-11670E047216}"/>
                </a:ext>
              </a:extLst>
            </p:cNvPr>
            <p:cNvSpPr>
              <a:spLocks noChangeAspect="1" noChangeShapeType="1"/>
            </p:cNvSpPr>
            <p:nvPr/>
          </p:nvSpPr>
          <p:spPr bwMode="auto">
            <a:xfrm>
              <a:off x="1560" y="3022"/>
              <a:ext cx="235"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Text Box 25">
              <a:extLst>
                <a:ext uri="{FF2B5EF4-FFF2-40B4-BE49-F238E27FC236}">
                  <a16:creationId xmlns:a16="http://schemas.microsoft.com/office/drawing/2014/main" id="{EA1EFB30-DA6B-FEA5-9983-6333E7894D2C}"/>
                </a:ext>
              </a:extLst>
            </p:cNvPr>
            <p:cNvSpPr txBox="1">
              <a:spLocks noChangeAspect="1" noChangeArrowheads="1"/>
            </p:cNvSpPr>
            <p:nvPr/>
          </p:nvSpPr>
          <p:spPr bwMode="auto">
            <a:xfrm>
              <a:off x="1462" y="2017"/>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solidFill>
                    <a:srgbClr val="CC0000"/>
                  </a:solidFill>
                </a:rPr>
                <a:t>B</a:t>
              </a:r>
            </a:p>
          </p:txBody>
        </p:sp>
        <p:sp>
          <p:nvSpPr>
            <p:cNvPr id="26" name="Text Box 26">
              <a:extLst>
                <a:ext uri="{FF2B5EF4-FFF2-40B4-BE49-F238E27FC236}">
                  <a16:creationId xmlns:a16="http://schemas.microsoft.com/office/drawing/2014/main" id="{D30D4F3A-42F6-56CF-0DE7-910BDC554AE7}"/>
                </a:ext>
              </a:extLst>
            </p:cNvPr>
            <p:cNvSpPr txBox="1">
              <a:spLocks noChangeAspect="1" noChangeArrowheads="1"/>
            </p:cNvSpPr>
            <p:nvPr/>
          </p:nvSpPr>
          <p:spPr bwMode="auto">
            <a:xfrm>
              <a:off x="1697" y="2016"/>
              <a:ext cx="196"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a:t>0</a:t>
              </a:r>
            </a:p>
          </p:txBody>
        </p:sp>
        <p:sp>
          <p:nvSpPr>
            <p:cNvPr id="27" name="Text Box 27">
              <a:extLst>
                <a:ext uri="{FF2B5EF4-FFF2-40B4-BE49-F238E27FC236}">
                  <a16:creationId xmlns:a16="http://schemas.microsoft.com/office/drawing/2014/main" id="{290A1F97-E7DC-A452-9931-A8B1CFFF088A}"/>
                </a:ext>
              </a:extLst>
            </p:cNvPr>
            <p:cNvSpPr txBox="1">
              <a:spLocks noChangeAspect="1" noChangeArrowheads="1"/>
            </p:cNvSpPr>
            <p:nvPr/>
          </p:nvSpPr>
          <p:spPr bwMode="auto">
            <a:xfrm>
              <a:off x="1462" y="3022"/>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28" name="Text Box 28">
              <a:extLst>
                <a:ext uri="{FF2B5EF4-FFF2-40B4-BE49-F238E27FC236}">
                  <a16:creationId xmlns:a16="http://schemas.microsoft.com/office/drawing/2014/main" id="{D8411041-8DA2-CC6A-C732-44BDCD1A202C}"/>
                </a:ext>
              </a:extLst>
            </p:cNvPr>
            <p:cNvSpPr txBox="1">
              <a:spLocks noChangeAspect="1" noChangeArrowheads="1"/>
            </p:cNvSpPr>
            <p:nvPr/>
          </p:nvSpPr>
          <p:spPr bwMode="auto">
            <a:xfrm>
              <a:off x="1697" y="3022"/>
              <a:ext cx="19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29" name="Line 29">
              <a:extLst>
                <a:ext uri="{FF2B5EF4-FFF2-40B4-BE49-F238E27FC236}">
                  <a16:creationId xmlns:a16="http://schemas.microsoft.com/office/drawing/2014/main" id="{AE493CF7-24CF-547C-2527-D36CCDB96D91}"/>
                </a:ext>
              </a:extLst>
            </p:cNvPr>
            <p:cNvSpPr>
              <a:spLocks noChangeAspect="1" noChangeShapeType="1"/>
            </p:cNvSpPr>
            <p:nvPr/>
          </p:nvSpPr>
          <p:spPr bwMode="auto">
            <a:xfrm>
              <a:off x="1561" y="2826"/>
              <a:ext cx="234"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Text Box 30">
              <a:extLst>
                <a:ext uri="{FF2B5EF4-FFF2-40B4-BE49-F238E27FC236}">
                  <a16:creationId xmlns:a16="http://schemas.microsoft.com/office/drawing/2014/main" id="{D5BEFC31-8FA8-D57E-EE7A-DECA4AD53F6B}"/>
                </a:ext>
              </a:extLst>
            </p:cNvPr>
            <p:cNvSpPr txBox="1">
              <a:spLocks noChangeAspect="1" noChangeArrowheads="1"/>
            </p:cNvSpPr>
            <p:nvPr/>
          </p:nvSpPr>
          <p:spPr bwMode="auto">
            <a:xfrm>
              <a:off x="870" y="2242"/>
              <a:ext cx="29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31" name="Line 31">
              <a:extLst>
                <a:ext uri="{FF2B5EF4-FFF2-40B4-BE49-F238E27FC236}">
                  <a16:creationId xmlns:a16="http://schemas.microsoft.com/office/drawing/2014/main" id="{AA36903B-C808-F655-32B9-C62F28A826FC}"/>
                </a:ext>
              </a:extLst>
            </p:cNvPr>
            <p:cNvSpPr>
              <a:spLocks noChangeAspect="1" noChangeShapeType="1"/>
            </p:cNvSpPr>
            <p:nvPr/>
          </p:nvSpPr>
          <p:spPr bwMode="auto">
            <a:xfrm>
              <a:off x="1093" y="2631"/>
              <a:ext cx="234" cy="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2">
              <a:extLst>
                <a:ext uri="{FF2B5EF4-FFF2-40B4-BE49-F238E27FC236}">
                  <a16:creationId xmlns:a16="http://schemas.microsoft.com/office/drawing/2014/main" id="{BD80714C-9C8B-3094-34DD-3C92B858EE30}"/>
                </a:ext>
              </a:extLst>
            </p:cNvPr>
            <p:cNvSpPr>
              <a:spLocks noChangeAspect="1" noChangeShapeType="1"/>
            </p:cNvSpPr>
            <p:nvPr/>
          </p:nvSpPr>
          <p:spPr bwMode="auto">
            <a:xfrm>
              <a:off x="1327" y="2631"/>
              <a:ext cx="234" cy="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3">
              <a:extLst>
                <a:ext uri="{FF2B5EF4-FFF2-40B4-BE49-F238E27FC236}">
                  <a16:creationId xmlns:a16="http://schemas.microsoft.com/office/drawing/2014/main" id="{91D8C1AA-6B11-4243-E940-4D83E60CC5D0}"/>
                </a:ext>
              </a:extLst>
            </p:cNvPr>
            <p:cNvSpPr>
              <a:spLocks noChangeAspect="1" noChangeShapeType="1"/>
            </p:cNvSpPr>
            <p:nvPr/>
          </p:nvSpPr>
          <p:spPr bwMode="auto">
            <a:xfrm>
              <a:off x="1561" y="2826"/>
              <a:ext cx="234" cy="0"/>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Text Box 34">
              <a:extLst>
                <a:ext uri="{FF2B5EF4-FFF2-40B4-BE49-F238E27FC236}">
                  <a16:creationId xmlns:a16="http://schemas.microsoft.com/office/drawing/2014/main" id="{28C251F6-EE5F-149C-92B6-2AA7457D9E84}"/>
                </a:ext>
              </a:extLst>
            </p:cNvPr>
            <p:cNvSpPr txBox="1">
              <a:spLocks noChangeAspect="1" noChangeArrowheads="1"/>
            </p:cNvSpPr>
            <p:nvPr/>
          </p:nvSpPr>
          <p:spPr bwMode="auto">
            <a:xfrm>
              <a:off x="1572" y="2631"/>
              <a:ext cx="29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C</a:t>
              </a:r>
            </a:p>
          </p:txBody>
        </p:sp>
        <p:sp>
          <p:nvSpPr>
            <p:cNvPr id="35" name="Line 35">
              <a:extLst>
                <a:ext uri="{FF2B5EF4-FFF2-40B4-BE49-F238E27FC236}">
                  <a16:creationId xmlns:a16="http://schemas.microsoft.com/office/drawing/2014/main" id="{154A8DA8-1BDA-BB76-26E2-E46628A67218}"/>
                </a:ext>
              </a:extLst>
            </p:cNvPr>
            <p:cNvSpPr>
              <a:spLocks noChangeShapeType="1"/>
            </p:cNvSpPr>
            <p:nvPr/>
          </p:nvSpPr>
          <p:spPr bwMode="auto">
            <a:xfrm flipV="1">
              <a:off x="1092" y="2736"/>
              <a:ext cx="1" cy="28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
          <p:nvSpPr>
            <p:cNvPr id="36" name="Line 36">
              <a:extLst>
                <a:ext uri="{FF2B5EF4-FFF2-40B4-BE49-F238E27FC236}">
                  <a16:creationId xmlns:a16="http://schemas.microsoft.com/office/drawing/2014/main" id="{31E1356A-785D-0446-551A-9582AED0B48A}"/>
                </a:ext>
              </a:extLst>
            </p:cNvPr>
            <p:cNvSpPr>
              <a:spLocks noChangeShapeType="1"/>
            </p:cNvSpPr>
            <p:nvPr/>
          </p:nvSpPr>
          <p:spPr bwMode="auto">
            <a:xfrm flipH="1">
              <a:off x="1326" y="2242"/>
              <a:ext cx="1" cy="302"/>
            </a:xfrm>
            <a:prstGeom prst="line">
              <a:avLst/>
            </a:prstGeom>
            <a:noFill/>
            <a:ln w="127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
          <p:nvSpPr>
            <p:cNvPr id="37" name="Line 37">
              <a:extLst>
                <a:ext uri="{FF2B5EF4-FFF2-40B4-BE49-F238E27FC236}">
                  <a16:creationId xmlns:a16="http://schemas.microsoft.com/office/drawing/2014/main" id="{414CE2D3-C1B2-900F-0ECF-EA631D85390D}"/>
                </a:ext>
              </a:extLst>
            </p:cNvPr>
            <p:cNvSpPr>
              <a:spLocks noChangeShapeType="1"/>
            </p:cNvSpPr>
            <p:nvPr/>
          </p:nvSpPr>
          <p:spPr bwMode="auto">
            <a:xfrm flipH="1">
              <a:off x="1562" y="2242"/>
              <a:ext cx="1" cy="3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grpSp>
    </p:spTree>
    <p:extLst>
      <p:ext uri="{BB962C8B-B14F-4D97-AF65-F5344CB8AC3E}">
        <p14:creationId xmlns:p14="http://schemas.microsoft.com/office/powerpoint/2010/main" val="213865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A6A6-52E6-F843-BA20-75BD2AA7A8C3}"/>
              </a:ext>
            </a:extLst>
          </p:cNvPr>
          <p:cNvSpPr>
            <a:spLocks noGrp="1"/>
          </p:cNvSpPr>
          <p:nvPr>
            <p:ph type="title"/>
          </p:nvPr>
        </p:nvSpPr>
        <p:spPr/>
        <p:txBody>
          <a:bodyPr/>
          <a:lstStyle/>
          <a:p>
            <a:r>
              <a:rPr lang="en-US" dirty="0"/>
              <a:t>Dogleg Routing Example</a:t>
            </a:r>
          </a:p>
        </p:txBody>
      </p:sp>
      <p:grpSp>
        <p:nvGrpSpPr>
          <p:cNvPr id="4" name="Group 283">
            <a:extLst>
              <a:ext uri="{FF2B5EF4-FFF2-40B4-BE49-F238E27FC236}">
                <a16:creationId xmlns:a16="http://schemas.microsoft.com/office/drawing/2014/main" id="{CCABC71B-A608-7C61-E450-E669211C4D99}"/>
              </a:ext>
            </a:extLst>
          </p:cNvPr>
          <p:cNvGrpSpPr>
            <a:grpSpLocks/>
          </p:cNvGrpSpPr>
          <p:nvPr/>
        </p:nvGrpSpPr>
        <p:grpSpPr bwMode="auto">
          <a:xfrm>
            <a:off x="1559983" y="4112301"/>
            <a:ext cx="1990725" cy="2246312"/>
            <a:chOff x="324" y="2467"/>
            <a:chExt cx="1254" cy="1415"/>
          </a:xfrm>
        </p:grpSpPr>
        <p:sp>
          <p:nvSpPr>
            <p:cNvPr id="5" name="Line 235">
              <a:extLst>
                <a:ext uri="{FF2B5EF4-FFF2-40B4-BE49-F238E27FC236}">
                  <a16:creationId xmlns:a16="http://schemas.microsoft.com/office/drawing/2014/main" id="{0C104B7E-DA15-5277-AB61-E776FF2AC730}"/>
                </a:ext>
              </a:extLst>
            </p:cNvPr>
            <p:cNvSpPr>
              <a:spLocks noChangeShapeType="1"/>
            </p:cNvSpPr>
            <p:nvPr/>
          </p:nvSpPr>
          <p:spPr bwMode="auto">
            <a:xfrm>
              <a:off x="894" y="3098"/>
              <a:ext cx="10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142">
              <a:extLst>
                <a:ext uri="{FF2B5EF4-FFF2-40B4-BE49-F238E27FC236}">
                  <a16:creationId xmlns:a16="http://schemas.microsoft.com/office/drawing/2014/main" id="{FDE548E8-BD61-990C-125B-08D0E14D53AE}"/>
                </a:ext>
              </a:extLst>
            </p:cNvPr>
            <p:cNvSpPr txBox="1">
              <a:spLocks noChangeArrowheads="1"/>
            </p:cNvSpPr>
            <p:nvPr/>
          </p:nvSpPr>
          <p:spPr bwMode="auto">
            <a:xfrm>
              <a:off x="397" y="3661"/>
              <a:ext cx="116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Net splitting</a:t>
              </a:r>
              <a:endParaRPr lang="en-US" altLang="zh-CN">
                <a:ea typeface="宋体" panose="02010600030101010101" pitchFamily="2" charset="-122"/>
              </a:endParaRPr>
            </a:p>
          </p:txBody>
        </p:sp>
        <p:grpSp>
          <p:nvGrpSpPr>
            <p:cNvPr id="7" name="Group 206">
              <a:extLst>
                <a:ext uri="{FF2B5EF4-FFF2-40B4-BE49-F238E27FC236}">
                  <a16:creationId xmlns:a16="http://schemas.microsoft.com/office/drawing/2014/main" id="{2BB3523C-F2B8-FD9A-3AFA-7455948230F0}"/>
                </a:ext>
              </a:extLst>
            </p:cNvPr>
            <p:cNvGrpSpPr>
              <a:grpSpLocks/>
            </p:cNvGrpSpPr>
            <p:nvPr/>
          </p:nvGrpSpPr>
          <p:grpSpPr bwMode="auto">
            <a:xfrm>
              <a:off x="434" y="3487"/>
              <a:ext cx="1042" cy="1"/>
              <a:chOff x="877" y="999"/>
              <a:chExt cx="1089" cy="0"/>
            </a:xfrm>
          </p:grpSpPr>
          <p:sp>
            <p:nvSpPr>
              <p:cNvPr id="40" name="Line 207">
                <a:extLst>
                  <a:ext uri="{FF2B5EF4-FFF2-40B4-BE49-F238E27FC236}">
                    <a16:creationId xmlns:a16="http://schemas.microsoft.com/office/drawing/2014/main" id="{6E3D91F5-3C9F-6BF1-2FF9-2530F5E37F53}"/>
                  </a:ext>
                </a:extLst>
              </p:cNvPr>
              <p:cNvSpPr>
                <a:spLocks noChangeShapeType="1"/>
              </p:cNvSpPr>
              <p:nvPr/>
            </p:nvSpPr>
            <p:spPr bwMode="auto">
              <a:xfrm>
                <a:off x="877" y="99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208">
                <a:extLst>
                  <a:ext uri="{FF2B5EF4-FFF2-40B4-BE49-F238E27FC236}">
                    <a16:creationId xmlns:a16="http://schemas.microsoft.com/office/drawing/2014/main" id="{5F377530-7D80-18A7-9334-4EB44C956274}"/>
                  </a:ext>
                </a:extLst>
              </p:cNvPr>
              <p:cNvSpPr>
                <a:spLocks noChangeShapeType="1"/>
              </p:cNvSpPr>
              <p:nvPr/>
            </p:nvSpPr>
            <p:spPr bwMode="auto">
              <a:xfrm>
                <a:off x="1147"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209">
                <a:extLst>
                  <a:ext uri="{FF2B5EF4-FFF2-40B4-BE49-F238E27FC236}">
                    <a16:creationId xmlns:a16="http://schemas.microsoft.com/office/drawing/2014/main" id="{3E9082D3-0F3C-7A69-DD30-1B4A8D3C10D0}"/>
                  </a:ext>
                </a:extLst>
              </p:cNvPr>
              <p:cNvSpPr>
                <a:spLocks noChangeShapeType="1"/>
              </p:cNvSpPr>
              <p:nvPr/>
            </p:nvSpPr>
            <p:spPr bwMode="auto">
              <a:xfrm>
                <a:off x="1422"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210">
                <a:extLst>
                  <a:ext uri="{FF2B5EF4-FFF2-40B4-BE49-F238E27FC236}">
                    <a16:creationId xmlns:a16="http://schemas.microsoft.com/office/drawing/2014/main" id="{B1330F91-DC7E-4A8A-C9D1-81278A4FF30B}"/>
                  </a:ext>
                </a:extLst>
              </p:cNvPr>
              <p:cNvSpPr>
                <a:spLocks noChangeShapeType="1"/>
              </p:cNvSpPr>
              <p:nvPr/>
            </p:nvSpPr>
            <p:spPr bwMode="auto">
              <a:xfrm>
                <a:off x="1694"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 name="Group 211">
              <a:extLst>
                <a:ext uri="{FF2B5EF4-FFF2-40B4-BE49-F238E27FC236}">
                  <a16:creationId xmlns:a16="http://schemas.microsoft.com/office/drawing/2014/main" id="{DD76B8A0-C0B0-3C9B-1EDC-74184BCEEA57}"/>
                </a:ext>
              </a:extLst>
            </p:cNvPr>
            <p:cNvGrpSpPr>
              <a:grpSpLocks/>
            </p:cNvGrpSpPr>
            <p:nvPr/>
          </p:nvGrpSpPr>
          <p:grpSpPr bwMode="auto">
            <a:xfrm>
              <a:off x="434" y="2686"/>
              <a:ext cx="1042" cy="2"/>
              <a:chOff x="877" y="659"/>
              <a:chExt cx="1089" cy="0"/>
            </a:xfrm>
          </p:grpSpPr>
          <p:sp>
            <p:nvSpPr>
              <p:cNvPr id="36" name="Line 212">
                <a:extLst>
                  <a:ext uri="{FF2B5EF4-FFF2-40B4-BE49-F238E27FC236}">
                    <a16:creationId xmlns:a16="http://schemas.microsoft.com/office/drawing/2014/main" id="{B6BC7415-99B4-0ADF-D404-AEC010C8AD77}"/>
                  </a:ext>
                </a:extLst>
              </p:cNvPr>
              <p:cNvSpPr>
                <a:spLocks noChangeShapeType="1"/>
              </p:cNvSpPr>
              <p:nvPr/>
            </p:nvSpPr>
            <p:spPr bwMode="auto">
              <a:xfrm>
                <a:off x="877" y="65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213">
                <a:extLst>
                  <a:ext uri="{FF2B5EF4-FFF2-40B4-BE49-F238E27FC236}">
                    <a16:creationId xmlns:a16="http://schemas.microsoft.com/office/drawing/2014/main" id="{0DEC94B6-DDE0-6E2C-90B9-C50A0491003F}"/>
                  </a:ext>
                </a:extLst>
              </p:cNvPr>
              <p:cNvSpPr>
                <a:spLocks noChangeShapeType="1"/>
              </p:cNvSpPr>
              <p:nvPr/>
            </p:nvSpPr>
            <p:spPr bwMode="auto">
              <a:xfrm>
                <a:off x="1147"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214">
                <a:extLst>
                  <a:ext uri="{FF2B5EF4-FFF2-40B4-BE49-F238E27FC236}">
                    <a16:creationId xmlns:a16="http://schemas.microsoft.com/office/drawing/2014/main" id="{3218D5B9-EA4C-BC05-5771-02FDB984D8C1}"/>
                  </a:ext>
                </a:extLst>
              </p:cNvPr>
              <p:cNvSpPr>
                <a:spLocks noChangeShapeType="1"/>
              </p:cNvSpPr>
              <p:nvPr/>
            </p:nvSpPr>
            <p:spPr bwMode="auto">
              <a:xfrm>
                <a:off x="1422"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215">
                <a:extLst>
                  <a:ext uri="{FF2B5EF4-FFF2-40B4-BE49-F238E27FC236}">
                    <a16:creationId xmlns:a16="http://schemas.microsoft.com/office/drawing/2014/main" id="{606C2DD5-2DC5-B51E-9004-3627EFFE1A72}"/>
                  </a:ext>
                </a:extLst>
              </p:cNvPr>
              <p:cNvSpPr>
                <a:spLocks noChangeShapeType="1"/>
              </p:cNvSpPr>
              <p:nvPr/>
            </p:nvSpPr>
            <p:spPr bwMode="auto">
              <a:xfrm>
                <a:off x="1694"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 name="Text Box 224">
              <a:extLst>
                <a:ext uri="{FF2B5EF4-FFF2-40B4-BE49-F238E27FC236}">
                  <a16:creationId xmlns:a16="http://schemas.microsoft.com/office/drawing/2014/main" id="{8CE64EC1-CDFD-1A89-1E21-F4377407956F}"/>
                </a:ext>
              </a:extLst>
            </p:cNvPr>
            <p:cNvSpPr txBox="1">
              <a:spLocks noChangeArrowheads="1"/>
            </p:cNvSpPr>
            <p:nvPr/>
          </p:nvSpPr>
          <p:spPr bwMode="auto">
            <a:xfrm>
              <a:off x="944" y="2981"/>
              <a:ext cx="29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CC0000"/>
                  </a:solidFill>
                </a:rPr>
                <a:t>B</a:t>
              </a:r>
              <a:r>
                <a:rPr lang="de-DE" altLang="en-US" baseline="-25000">
                  <a:solidFill>
                    <a:srgbClr val="CC0000"/>
                  </a:solidFill>
                </a:rPr>
                <a:t>2</a:t>
              </a:r>
              <a:endParaRPr lang="de-DE" altLang="en-US" i="1">
                <a:solidFill>
                  <a:srgbClr val="CC0000"/>
                </a:solidFill>
              </a:endParaRPr>
            </a:p>
          </p:txBody>
        </p:sp>
        <p:sp>
          <p:nvSpPr>
            <p:cNvPr id="10" name="Text Box 225">
              <a:extLst>
                <a:ext uri="{FF2B5EF4-FFF2-40B4-BE49-F238E27FC236}">
                  <a16:creationId xmlns:a16="http://schemas.microsoft.com/office/drawing/2014/main" id="{35E694B0-A27A-1830-D0BA-00A383DF41F3}"/>
                </a:ext>
              </a:extLst>
            </p:cNvPr>
            <p:cNvSpPr txBox="1">
              <a:spLocks noChangeArrowheads="1"/>
            </p:cNvSpPr>
            <p:nvPr/>
          </p:nvSpPr>
          <p:spPr bwMode="auto">
            <a:xfrm>
              <a:off x="671" y="2975"/>
              <a:ext cx="3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CC0000"/>
                  </a:solidFill>
                </a:rPr>
                <a:t>B</a:t>
              </a:r>
              <a:r>
                <a:rPr lang="de-DE" altLang="en-US" baseline="-25000">
                  <a:solidFill>
                    <a:srgbClr val="CC0000"/>
                  </a:solidFill>
                </a:rPr>
                <a:t>1</a:t>
              </a:r>
              <a:endParaRPr lang="de-DE" altLang="en-US" i="1">
                <a:solidFill>
                  <a:srgbClr val="CC0000"/>
                </a:solidFill>
              </a:endParaRPr>
            </a:p>
          </p:txBody>
        </p:sp>
        <p:sp>
          <p:nvSpPr>
            <p:cNvPr id="11" name="Text Box 226">
              <a:extLst>
                <a:ext uri="{FF2B5EF4-FFF2-40B4-BE49-F238E27FC236}">
                  <a16:creationId xmlns:a16="http://schemas.microsoft.com/office/drawing/2014/main" id="{B4A43617-4996-1DEA-7F75-AC386615D972}"/>
                </a:ext>
              </a:extLst>
            </p:cNvPr>
            <p:cNvSpPr txBox="1">
              <a:spLocks noChangeArrowheads="1"/>
            </p:cNvSpPr>
            <p:nvPr/>
          </p:nvSpPr>
          <p:spPr bwMode="auto">
            <a:xfrm>
              <a:off x="1232" y="3199"/>
              <a:ext cx="21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t>C</a:t>
              </a:r>
            </a:p>
          </p:txBody>
        </p:sp>
        <p:sp>
          <p:nvSpPr>
            <p:cNvPr id="12" name="Oval 227">
              <a:extLst>
                <a:ext uri="{FF2B5EF4-FFF2-40B4-BE49-F238E27FC236}">
                  <a16:creationId xmlns:a16="http://schemas.microsoft.com/office/drawing/2014/main" id="{BF40C440-745F-48C6-7B41-754CDE4728E4}"/>
                </a:ext>
              </a:extLst>
            </p:cNvPr>
            <p:cNvSpPr>
              <a:spLocks noChangeArrowheads="1"/>
            </p:cNvSpPr>
            <p:nvPr/>
          </p:nvSpPr>
          <p:spPr bwMode="auto">
            <a:xfrm>
              <a:off x="1188" y="3288"/>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28">
              <a:extLst>
                <a:ext uri="{FF2B5EF4-FFF2-40B4-BE49-F238E27FC236}">
                  <a16:creationId xmlns:a16="http://schemas.microsoft.com/office/drawing/2014/main" id="{67D37D5F-665F-5BF2-591E-710AB18BDD51}"/>
                </a:ext>
              </a:extLst>
            </p:cNvPr>
            <p:cNvSpPr>
              <a:spLocks noChangeArrowheads="1"/>
            </p:cNvSpPr>
            <p:nvPr/>
          </p:nvSpPr>
          <p:spPr bwMode="auto">
            <a:xfrm>
              <a:off x="1446" y="3288"/>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229">
              <a:extLst>
                <a:ext uri="{FF2B5EF4-FFF2-40B4-BE49-F238E27FC236}">
                  <a16:creationId xmlns:a16="http://schemas.microsoft.com/office/drawing/2014/main" id="{73C746A6-F574-B87A-05CB-13A1A7C8CB20}"/>
                </a:ext>
              </a:extLst>
            </p:cNvPr>
            <p:cNvSpPr>
              <a:spLocks noChangeShapeType="1"/>
            </p:cNvSpPr>
            <p:nvPr/>
          </p:nvSpPr>
          <p:spPr bwMode="auto">
            <a:xfrm>
              <a:off x="1216" y="3316"/>
              <a:ext cx="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230">
              <a:extLst>
                <a:ext uri="{FF2B5EF4-FFF2-40B4-BE49-F238E27FC236}">
                  <a16:creationId xmlns:a16="http://schemas.microsoft.com/office/drawing/2014/main" id="{415167F0-66DB-F74B-BCF4-9220D691E206}"/>
                </a:ext>
              </a:extLst>
            </p:cNvPr>
            <p:cNvSpPr>
              <a:spLocks noChangeShapeType="1"/>
            </p:cNvSpPr>
            <p:nvPr/>
          </p:nvSpPr>
          <p:spPr bwMode="auto">
            <a:xfrm>
              <a:off x="1401" y="3317"/>
              <a:ext cx="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Oval 231">
              <a:extLst>
                <a:ext uri="{FF2B5EF4-FFF2-40B4-BE49-F238E27FC236}">
                  <a16:creationId xmlns:a16="http://schemas.microsoft.com/office/drawing/2014/main" id="{B4E848FD-7F9E-C5D4-A240-DE56F807F56C}"/>
                </a:ext>
              </a:extLst>
            </p:cNvPr>
            <p:cNvSpPr>
              <a:spLocks noChangeArrowheads="1"/>
            </p:cNvSpPr>
            <p:nvPr/>
          </p:nvSpPr>
          <p:spPr bwMode="auto">
            <a:xfrm>
              <a:off x="661" y="3067"/>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232">
              <a:extLst>
                <a:ext uri="{FF2B5EF4-FFF2-40B4-BE49-F238E27FC236}">
                  <a16:creationId xmlns:a16="http://schemas.microsoft.com/office/drawing/2014/main" id="{9C2C2B3D-49E1-1396-6647-24002AA49212}"/>
                </a:ext>
              </a:extLst>
            </p:cNvPr>
            <p:cNvSpPr>
              <a:spLocks noChangeArrowheads="1"/>
            </p:cNvSpPr>
            <p:nvPr/>
          </p:nvSpPr>
          <p:spPr bwMode="auto">
            <a:xfrm>
              <a:off x="919" y="3067"/>
              <a:ext cx="56" cy="56"/>
            </a:xfrm>
            <a:prstGeom prst="ellips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33">
              <a:extLst>
                <a:ext uri="{FF2B5EF4-FFF2-40B4-BE49-F238E27FC236}">
                  <a16:creationId xmlns:a16="http://schemas.microsoft.com/office/drawing/2014/main" id="{2F80888E-8E61-6D76-704B-33DC095864DD}"/>
                </a:ext>
              </a:extLst>
            </p:cNvPr>
            <p:cNvSpPr>
              <a:spLocks noChangeArrowheads="1"/>
            </p:cNvSpPr>
            <p:nvPr/>
          </p:nvSpPr>
          <p:spPr bwMode="auto">
            <a:xfrm>
              <a:off x="1187" y="3068"/>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234">
              <a:extLst>
                <a:ext uri="{FF2B5EF4-FFF2-40B4-BE49-F238E27FC236}">
                  <a16:creationId xmlns:a16="http://schemas.microsoft.com/office/drawing/2014/main" id="{5A7B75C0-10AB-FB4A-395A-98CE238D6DEA}"/>
                </a:ext>
              </a:extLst>
            </p:cNvPr>
            <p:cNvSpPr>
              <a:spLocks noChangeShapeType="1"/>
            </p:cNvSpPr>
            <p:nvPr/>
          </p:nvSpPr>
          <p:spPr bwMode="auto">
            <a:xfrm>
              <a:off x="1164" y="3098"/>
              <a:ext cx="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36">
              <a:extLst>
                <a:ext uri="{FF2B5EF4-FFF2-40B4-BE49-F238E27FC236}">
                  <a16:creationId xmlns:a16="http://schemas.microsoft.com/office/drawing/2014/main" id="{49533CA0-9E10-7CEB-BE76-7638B4816B6C}"/>
                </a:ext>
              </a:extLst>
            </p:cNvPr>
            <p:cNvSpPr>
              <a:spLocks noChangeShapeType="1"/>
            </p:cNvSpPr>
            <p:nvPr/>
          </p:nvSpPr>
          <p:spPr bwMode="auto">
            <a:xfrm>
              <a:off x="697" y="3096"/>
              <a:ext cx="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237">
              <a:extLst>
                <a:ext uri="{FF2B5EF4-FFF2-40B4-BE49-F238E27FC236}">
                  <a16:creationId xmlns:a16="http://schemas.microsoft.com/office/drawing/2014/main" id="{067965B6-AA4F-1252-94B6-2668F5BC2709}"/>
                </a:ext>
              </a:extLst>
            </p:cNvPr>
            <p:cNvSpPr txBox="1">
              <a:spLocks noChangeArrowheads="1"/>
            </p:cNvSpPr>
            <p:nvPr/>
          </p:nvSpPr>
          <p:spPr bwMode="auto">
            <a:xfrm>
              <a:off x="453" y="2762"/>
              <a:ext cx="21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t>A</a:t>
              </a:r>
            </a:p>
          </p:txBody>
        </p:sp>
        <p:sp>
          <p:nvSpPr>
            <p:cNvPr id="22" name="Oval 238">
              <a:extLst>
                <a:ext uri="{FF2B5EF4-FFF2-40B4-BE49-F238E27FC236}">
                  <a16:creationId xmlns:a16="http://schemas.microsoft.com/office/drawing/2014/main" id="{9B2CE2FC-6075-7F22-5D46-010A04D9429C}"/>
                </a:ext>
              </a:extLst>
            </p:cNvPr>
            <p:cNvSpPr>
              <a:spLocks noChangeArrowheads="1"/>
            </p:cNvSpPr>
            <p:nvPr/>
          </p:nvSpPr>
          <p:spPr bwMode="auto">
            <a:xfrm>
              <a:off x="403" y="285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239">
              <a:extLst>
                <a:ext uri="{FF2B5EF4-FFF2-40B4-BE49-F238E27FC236}">
                  <a16:creationId xmlns:a16="http://schemas.microsoft.com/office/drawing/2014/main" id="{014A2A61-5B0C-EDC4-7F3E-C633212BE03A}"/>
                </a:ext>
              </a:extLst>
            </p:cNvPr>
            <p:cNvSpPr>
              <a:spLocks noChangeArrowheads="1"/>
            </p:cNvSpPr>
            <p:nvPr/>
          </p:nvSpPr>
          <p:spPr bwMode="auto">
            <a:xfrm>
              <a:off x="661" y="285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40">
              <a:extLst>
                <a:ext uri="{FF2B5EF4-FFF2-40B4-BE49-F238E27FC236}">
                  <a16:creationId xmlns:a16="http://schemas.microsoft.com/office/drawing/2014/main" id="{F0A2879B-8963-4900-E43E-257BA805CE79}"/>
                </a:ext>
              </a:extLst>
            </p:cNvPr>
            <p:cNvSpPr>
              <a:spLocks noChangeShapeType="1"/>
            </p:cNvSpPr>
            <p:nvPr/>
          </p:nvSpPr>
          <p:spPr bwMode="auto">
            <a:xfrm>
              <a:off x="431" y="2882"/>
              <a:ext cx="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1">
              <a:extLst>
                <a:ext uri="{FF2B5EF4-FFF2-40B4-BE49-F238E27FC236}">
                  <a16:creationId xmlns:a16="http://schemas.microsoft.com/office/drawing/2014/main" id="{514FF86A-8D77-74E2-5343-D6D3FEC1899B}"/>
                </a:ext>
              </a:extLst>
            </p:cNvPr>
            <p:cNvSpPr>
              <a:spLocks noChangeShapeType="1"/>
            </p:cNvSpPr>
            <p:nvPr/>
          </p:nvSpPr>
          <p:spPr bwMode="auto">
            <a:xfrm>
              <a:off x="616" y="2883"/>
              <a:ext cx="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257">
              <a:extLst>
                <a:ext uri="{FF2B5EF4-FFF2-40B4-BE49-F238E27FC236}">
                  <a16:creationId xmlns:a16="http://schemas.microsoft.com/office/drawing/2014/main" id="{28BD2B61-28F1-F07E-3F65-2EE9546B3A96}"/>
                </a:ext>
              </a:extLst>
            </p:cNvPr>
            <p:cNvSpPr txBox="1">
              <a:spLocks noChangeArrowheads="1"/>
            </p:cNvSpPr>
            <p:nvPr/>
          </p:nvSpPr>
          <p:spPr bwMode="auto">
            <a:xfrm>
              <a:off x="331" y="2469"/>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27" name="Text Box 258">
              <a:extLst>
                <a:ext uri="{FF2B5EF4-FFF2-40B4-BE49-F238E27FC236}">
                  <a16:creationId xmlns:a16="http://schemas.microsoft.com/office/drawing/2014/main" id="{47EE4321-E975-8337-2B7A-2D9DB39623E4}"/>
                </a:ext>
              </a:extLst>
            </p:cNvPr>
            <p:cNvSpPr txBox="1">
              <a:spLocks noChangeArrowheads="1"/>
            </p:cNvSpPr>
            <p:nvPr/>
          </p:nvSpPr>
          <p:spPr bwMode="auto">
            <a:xfrm>
              <a:off x="585" y="2467"/>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28" name="Text Box 259">
              <a:extLst>
                <a:ext uri="{FF2B5EF4-FFF2-40B4-BE49-F238E27FC236}">
                  <a16:creationId xmlns:a16="http://schemas.microsoft.com/office/drawing/2014/main" id="{E10B80CE-17B4-C337-AC85-C648C0C2E758}"/>
                </a:ext>
              </a:extLst>
            </p:cNvPr>
            <p:cNvSpPr txBox="1">
              <a:spLocks noChangeArrowheads="1"/>
            </p:cNvSpPr>
            <p:nvPr/>
          </p:nvSpPr>
          <p:spPr bwMode="auto">
            <a:xfrm>
              <a:off x="844" y="2467"/>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29" name="Text Box 260">
              <a:extLst>
                <a:ext uri="{FF2B5EF4-FFF2-40B4-BE49-F238E27FC236}">
                  <a16:creationId xmlns:a16="http://schemas.microsoft.com/office/drawing/2014/main" id="{18540524-C75A-32D0-8CE1-5FDE30813930}"/>
                </a:ext>
              </a:extLst>
            </p:cNvPr>
            <p:cNvSpPr txBox="1">
              <a:spLocks noChangeArrowheads="1"/>
            </p:cNvSpPr>
            <p:nvPr/>
          </p:nvSpPr>
          <p:spPr bwMode="auto">
            <a:xfrm>
              <a:off x="1109" y="2467"/>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30" name="Text Box 261">
              <a:extLst>
                <a:ext uri="{FF2B5EF4-FFF2-40B4-BE49-F238E27FC236}">
                  <a16:creationId xmlns:a16="http://schemas.microsoft.com/office/drawing/2014/main" id="{29C78577-5AE9-020D-DADC-BBE6EC88B68D}"/>
                </a:ext>
              </a:extLst>
            </p:cNvPr>
            <p:cNvSpPr txBox="1">
              <a:spLocks noChangeArrowheads="1"/>
            </p:cNvSpPr>
            <p:nvPr/>
          </p:nvSpPr>
          <p:spPr bwMode="auto">
            <a:xfrm>
              <a:off x="1363" y="2467"/>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31" name="Text Box 262">
              <a:extLst>
                <a:ext uri="{FF2B5EF4-FFF2-40B4-BE49-F238E27FC236}">
                  <a16:creationId xmlns:a16="http://schemas.microsoft.com/office/drawing/2014/main" id="{D4E5C29D-AF5B-91AE-6DD0-16FFB7C2E269}"/>
                </a:ext>
              </a:extLst>
            </p:cNvPr>
            <p:cNvSpPr txBox="1">
              <a:spLocks noChangeArrowheads="1"/>
            </p:cNvSpPr>
            <p:nvPr/>
          </p:nvSpPr>
          <p:spPr bwMode="auto">
            <a:xfrm>
              <a:off x="590" y="3483"/>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32" name="Text Box 263">
              <a:extLst>
                <a:ext uri="{FF2B5EF4-FFF2-40B4-BE49-F238E27FC236}">
                  <a16:creationId xmlns:a16="http://schemas.microsoft.com/office/drawing/2014/main" id="{D49FB2A4-CA5D-81D0-2A6B-8EAC82677ED3}"/>
                </a:ext>
              </a:extLst>
            </p:cNvPr>
            <p:cNvSpPr txBox="1">
              <a:spLocks noChangeArrowheads="1"/>
            </p:cNvSpPr>
            <p:nvPr/>
          </p:nvSpPr>
          <p:spPr bwMode="auto">
            <a:xfrm>
              <a:off x="841" y="3483"/>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33" name="Text Box 264">
              <a:extLst>
                <a:ext uri="{FF2B5EF4-FFF2-40B4-BE49-F238E27FC236}">
                  <a16:creationId xmlns:a16="http://schemas.microsoft.com/office/drawing/2014/main" id="{D2C1C568-186B-207E-D2AA-C896ED8526C2}"/>
                </a:ext>
              </a:extLst>
            </p:cNvPr>
            <p:cNvSpPr txBox="1">
              <a:spLocks noChangeArrowheads="1"/>
            </p:cNvSpPr>
            <p:nvPr/>
          </p:nvSpPr>
          <p:spPr bwMode="auto">
            <a:xfrm>
              <a:off x="1103" y="3483"/>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34" name="Text Box 265">
              <a:extLst>
                <a:ext uri="{FF2B5EF4-FFF2-40B4-BE49-F238E27FC236}">
                  <a16:creationId xmlns:a16="http://schemas.microsoft.com/office/drawing/2014/main" id="{16DD29B4-E5AA-23E8-13E1-798B002F6059}"/>
                </a:ext>
              </a:extLst>
            </p:cNvPr>
            <p:cNvSpPr txBox="1">
              <a:spLocks noChangeArrowheads="1"/>
            </p:cNvSpPr>
            <p:nvPr/>
          </p:nvSpPr>
          <p:spPr bwMode="auto">
            <a:xfrm>
              <a:off x="1360" y="3483"/>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35" name="Text Box 266">
              <a:extLst>
                <a:ext uri="{FF2B5EF4-FFF2-40B4-BE49-F238E27FC236}">
                  <a16:creationId xmlns:a16="http://schemas.microsoft.com/office/drawing/2014/main" id="{44E467F0-9223-83CA-130D-19FECB03BEBA}"/>
                </a:ext>
              </a:extLst>
            </p:cNvPr>
            <p:cNvSpPr txBox="1">
              <a:spLocks noChangeArrowheads="1"/>
            </p:cNvSpPr>
            <p:nvPr/>
          </p:nvSpPr>
          <p:spPr bwMode="auto">
            <a:xfrm>
              <a:off x="324" y="3483"/>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grpSp>
      <p:grpSp>
        <p:nvGrpSpPr>
          <p:cNvPr id="44" name="Group 279">
            <a:extLst>
              <a:ext uri="{FF2B5EF4-FFF2-40B4-BE49-F238E27FC236}">
                <a16:creationId xmlns:a16="http://schemas.microsoft.com/office/drawing/2014/main" id="{C96BC72A-3058-785B-3D26-1D547AB25410}"/>
              </a:ext>
            </a:extLst>
          </p:cNvPr>
          <p:cNvGrpSpPr>
            <a:grpSpLocks/>
          </p:cNvGrpSpPr>
          <p:nvPr/>
        </p:nvGrpSpPr>
        <p:grpSpPr bwMode="auto">
          <a:xfrm>
            <a:off x="1225021" y="1729239"/>
            <a:ext cx="2808287" cy="2071687"/>
            <a:chOff x="113" y="975"/>
            <a:chExt cx="1769" cy="1305"/>
          </a:xfrm>
        </p:grpSpPr>
        <p:sp>
          <p:nvSpPr>
            <p:cNvPr id="45" name="Text Box 140">
              <a:extLst>
                <a:ext uri="{FF2B5EF4-FFF2-40B4-BE49-F238E27FC236}">
                  <a16:creationId xmlns:a16="http://schemas.microsoft.com/office/drawing/2014/main" id="{C5B52C9F-3550-EB91-ECD6-6B57A8CE9C3C}"/>
                </a:ext>
              </a:extLst>
            </p:cNvPr>
            <p:cNvSpPr txBox="1">
              <a:spLocks noChangeArrowheads="1"/>
            </p:cNvSpPr>
            <p:nvPr/>
          </p:nvSpPr>
          <p:spPr bwMode="auto">
            <a:xfrm>
              <a:off x="113" y="2059"/>
              <a:ext cx="176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Channel routing problem</a:t>
              </a:r>
              <a:endParaRPr lang="en-US" altLang="zh-CN">
                <a:ea typeface="宋体" panose="02010600030101010101" pitchFamily="2" charset="-122"/>
              </a:endParaRPr>
            </a:p>
          </p:txBody>
        </p:sp>
        <p:grpSp>
          <p:nvGrpSpPr>
            <p:cNvPr id="46" name="Group 146">
              <a:extLst>
                <a:ext uri="{FF2B5EF4-FFF2-40B4-BE49-F238E27FC236}">
                  <a16:creationId xmlns:a16="http://schemas.microsoft.com/office/drawing/2014/main" id="{5745F048-B968-3CD1-1E19-5C594525092B}"/>
                </a:ext>
              </a:extLst>
            </p:cNvPr>
            <p:cNvGrpSpPr>
              <a:grpSpLocks/>
            </p:cNvGrpSpPr>
            <p:nvPr/>
          </p:nvGrpSpPr>
          <p:grpSpPr bwMode="auto">
            <a:xfrm>
              <a:off x="432" y="1206"/>
              <a:ext cx="1032" cy="27"/>
              <a:chOff x="877" y="659"/>
              <a:chExt cx="1089" cy="0"/>
            </a:xfrm>
          </p:grpSpPr>
          <p:sp>
            <p:nvSpPr>
              <p:cNvPr id="62" name="Line 147">
                <a:extLst>
                  <a:ext uri="{FF2B5EF4-FFF2-40B4-BE49-F238E27FC236}">
                    <a16:creationId xmlns:a16="http://schemas.microsoft.com/office/drawing/2014/main" id="{F391F38D-865A-1004-19CD-322220E759D6}"/>
                  </a:ext>
                </a:extLst>
              </p:cNvPr>
              <p:cNvSpPr>
                <a:spLocks noChangeShapeType="1"/>
              </p:cNvSpPr>
              <p:nvPr/>
            </p:nvSpPr>
            <p:spPr bwMode="auto">
              <a:xfrm>
                <a:off x="877" y="65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148">
                <a:extLst>
                  <a:ext uri="{FF2B5EF4-FFF2-40B4-BE49-F238E27FC236}">
                    <a16:creationId xmlns:a16="http://schemas.microsoft.com/office/drawing/2014/main" id="{D7CCBCE3-6D37-D49D-3BB6-54F6A12311AE}"/>
                  </a:ext>
                </a:extLst>
              </p:cNvPr>
              <p:cNvSpPr>
                <a:spLocks noChangeShapeType="1"/>
              </p:cNvSpPr>
              <p:nvPr/>
            </p:nvSpPr>
            <p:spPr bwMode="auto">
              <a:xfrm>
                <a:off x="1147"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149">
                <a:extLst>
                  <a:ext uri="{FF2B5EF4-FFF2-40B4-BE49-F238E27FC236}">
                    <a16:creationId xmlns:a16="http://schemas.microsoft.com/office/drawing/2014/main" id="{93A137AA-127F-CCE8-2CBD-5360545BC5F6}"/>
                  </a:ext>
                </a:extLst>
              </p:cNvPr>
              <p:cNvSpPr>
                <a:spLocks noChangeShapeType="1"/>
              </p:cNvSpPr>
              <p:nvPr/>
            </p:nvSpPr>
            <p:spPr bwMode="auto">
              <a:xfrm>
                <a:off x="1422"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150">
                <a:extLst>
                  <a:ext uri="{FF2B5EF4-FFF2-40B4-BE49-F238E27FC236}">
                    <a16:creationId xmlns:a16="http://schemas.microsoft.com/office/drawing/2014/main" id="{C91CBA23-9E18-03F0-5F61-C22EEAE36310}"/>
                  </a:ext>
                </a:extLst>
              </p:cNvPr>
              <p:cNvSpPr>
                <a:spLocks noChangeShapeType="1"/>
              </p:cNvSpPr>
              <p:nvPr/>
            </p:nvSpPr>
            <p:spPr bwMode="auto">
              <a:xfrm>
                <a:off x="1694"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 name="Group 151">
              <a:extLst>
                <a:ext uri="{FF2B5EF4-FFF2-40B4-BE49-F238E27FC236}">
                  <a16:creationId xmlns:a16="http://schemas.microsoft.com/office/drawing/2014/main" id="{93961E23-A515-3380-7393-CA7DA4B4D6FF}"/>
                </a:ext>
              </a:extLst>
            </p:cNvPr>
            <p:cNvGrpSpPr>
              <a:grpSpLocks/>
            </p:cNvGrpSpPr>
            <p:nvPr/>
          </p:nvGrpSpPr>
          <p:grpSpPr bwMode="auto">
            <a:xfrm>
              <a:off x="432" y="1528"/>
              <a:ext cx="1032" cy="27"/>
              <a:chOff x="877" y="999"/>
              <a:chExt cx="1089" cy="0"/>
            </a:xfrm>
          </p:grpSpPr>
          <p:sp>
            <p:nvSpPr>
              <p:cNvPr id="58" name="Line 152">
                <a:extLst>
                  <a:ext uri="{FF2B5EF4-FFF2-40B4-BE49-F238E27FC236}">
                    <a16:creationId xmlns:a16="http://schemas.microsoft.com/office/drawing/2014/main" id="{179DF9EF-D207-716D-B389-24CBD3AB61B9}"/>
                  </a:ext>
                </a:extLst>
              </p:cNvPr>
              <p:cNvSpPr>
                <a:spLocks noChangeShapeType="1"/>
              </p:cNvSpPr>
              <p:nvPr/>
            </p:nvSpPr>
            <p:spPr bwMode="auto">
              <a:xfrm>
                <a:off x="877" y="99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153">
                <a:extLst>
                  <a:ext uri="{FF2B5EF4-FFF2-40B4-BE49-F238E27FC236}">
                    <a16:creationId xmlns:a16="http://schemas.microsoft.com/office/drawing/2014/main" id="{297FA606-2466-85B7-15D0-C2BD51975B7E}"/>
                  </a:ext>
                </a:extLst>
              </p:cNvPr>
              <p:cNvSpPr>
                <a:spLocks noChangeShapeType="1"/>
              </p:cNvSpPr>
              <p:nvPr/>
            </p:nvSpPr>
            <p:spPr bwMode="auto">
              <a:xfrm>
                <a:off x="1147"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154">
                <a:extLst>
                  <a:ext uri="{FF2B5EF4-FFF2-40B4-BE49-F238E27FC236}">
                    <a16:creationId xmlns:a16="http://schemas.microsoft.com/office/drawing/2014/main" id="{76B5C072-C0CB-FB67-9D3B-CF4F0B594793}"/>
                  </a:ext>
                </a:extLst>
              </p:cNvPr>
              <p:cNvSpPr>
                <a:spLocks noChangeShapeType="1"/>
              </p:cNvSpPr>
              <p:nvPr/>
            </p:nvSpPr>
            <p:spPr bwMode="auto">
              <a:xfrm>
                <a:off x="1422"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155">
                <a:extLst>
                  <a:ext uri="{FF2B5EF4-FFF2-40B4-BE49-F238E27FC236}">
                    <a16:creationId xmlns:a16="http://schemas.microsoft.com/office/drawing/2014/main" id="{7750B2E5-74CE-5E81-D996-431800CBBAF0}"/>
                  </a:ext>
                </a:extLst>
              </p:cNvPr>
              <p:cNvSpPr>
                <a:spLocks noChangeShapeType="1"/>
              </p:cNvSpPr>
              <p:nvPr/>
            </p:nvSpPr>
            <p:spPr bwMode="auto">
              <a:xfrm>
                <a:off x="1694"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8" name="Text Box 156">
              <a:extLst>
                <a:ext uri="{FF2B5EF4-FFF2-40B4-BE49-F238E27FC236}">
                  <a16:creationId xmlns:a16="http://schemas.microsoft.com/office/drawing/2014/main" id="{BD5B5885-8A54-FEAE-2AAB-EB34727A0857}"/>
                </a:ext>
              </a:extLst>
            </p:cNvPr>
            <p:cNvSpPr txBox="1">
              <a:spLocks noChangeArrowheads="1"/>
            </p:cNvSpPr>
            <p:nvPr/>
          </p:nvSpPr>
          <p:spPr bwMode="auto">
            <a:xfrm>
              <a:off x="321" y="977"/>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49" name="Text Box 157">
              <a:extLst>
                <a:ext uri="{FF2B5EF4-FFF2-40B4-BE49-F238E27FC236}">
                  <a16:creationId xmlns:a16="http://schemas.microsoft.com/office/drawing/2014/main" id="{2E4172D5-003A-69A1-3FA3-60968A170990}"/>
                </a:ext>
              </a:extLst>
            </p:cNvPr>
            <p:cNvSpPr txBox="1">
              <a:spLocks noChangeArrowheads="1"/>
            </p:cNvSpPr>
            <p:nvPr/>
          </p:nvSpPr>
          <p:spPr bwMode="auto">
            <a:xfrm>
              <a:off x="575" y="975"/>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50" name="Text Box 158">
              <a:extLst>
                <a:ext uri="{FF2B5EF4-FFF2-40B4-BE49-F238E27FC236}">
                  <a16:creationId xmlns:a16="http://schemas.microsoft.com/office/drawing/2014/main" id="{5734A57F-7156-57B1-B2BB-51D1B35945B5}"/>
                </a:ext>
              </a:extLst>
            </p:cNvPr>
            <p:cNvSpPr txBox="1">
              <a:spLocks noChangeArrowheads="1"/>
            </p:cNvSpPr>
            <p:nvPr/>
          </p:nvSpPr>
          <p:spPr bwMode="auto">
            <a:xfrm>
              <a:off x="834" y="975"/>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51" name="Text Box 159">
              <a:extLst>
                <a:ext uri="{FF2B5EF4-FFF2-40B4-BE49-F238E27FC236}">
                  <a16:creationId xmlns:a16="http://schemas.microsoft.com/office/drawing/2014/main" id="{B6EAB0EC-7C7D-50E0-24D4-45FFE7DC4D16}"/>
                </a:ext>
              </a:extLst>
            </p:cNvPr>
            <p:cNvSpPr txBox="1">
              <a:spLocks noChangeArrowheads="1"/>
            </p:cNvSpPr>
            <p:nvPr/>
          </p:nvSpPr>
          <p:spPr bwMode="auto">
            <a:xfrm>
              <a:off x="1099" y="975"/>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52" name="Text Box 160">
              <a:extLst>
                <a:ext uri="{FF2B5EF4-FFF2-40B4-BE49-F238E27FC236}">
                  <a16:creationId xmlns:a16="http://schemas.microsoft.com/office/drawing/2014/main" id="{BF6D7885-927A-74C5-7F87-4E78A7BB3536}"/>
                </a:ext>
              </a:extLst>
            </p:cNvPr>
            <p:cNvSpPr txBox="1">
              <a:spLocks noChangeArrowheads="1"/>
            </p:cNvSpPr>
            <p:nvPr/>
          </p:nvSpPr>
          <p:spPr bwMode="auto">
            <a:xfrm>
              <a:off x="1353" y="975"/>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53" name="Text Box 161">
              <a:extLst>
                <a:ext uri="{FF2B5EF4-FFF2-40B4-BE49-F238E27FC236}">
                  <a16:creationId xmlns:a16="http://schemas.microsoft.com/office/drawing/2014/main" id="{54A51EEF-9088-1F21-99CB-02A7478B0674}"/>
                </a:ext>
              </a:extLst>
            </p:cNvPr>
            <p:cNvSpPr txBox="1">
              <a:spLocks noChangeArrowheads="1"/>
            </p:cNvSpPr>
            <p:nvPr/>
          </p:nvSpPr>
          <p:spPr bwMode="auto">
            <a:xfrm>
              <a:off x="583" y="1553"/>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54" name="Text Box 162">
              <a:extLst>
                <a:ext uri="{FF2B5EF4-FFF2-40B4-BE49-F238E27FC236}">
                  <a16:creationId xmlns:a16="http://schemas.microsoft.com/office/drawing/2014/main" id="{53D3BE18-7488-B247-E828-55407A2FCA7E}"/>
                </a:ext>
              </a:extLst>
            </p:cNvPr>
            <p:cNvSpPr txBox="1">
              <a:spLocks noChangeArrowheads="1"/>
            </p:cNvSpPr>
            <p:nvPr/>
          </p:nvSpPr>
          <p:spPr bwMode="auto">
            <a:xfrm>
              <a:off x="834" y="1553"/>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55" name="Text Box 163">
              <a:extLst>
                <a:ext uri="{FF2B5EF4-FFF2-40B4-BE49-F238E27FC236}">
                  <a16:creationId xmlns:a16="http://schemas.microsoft.com/office/drawing/2014/main" id="{0AD3FA26-0A2E-6640-F8E8-0EFE72809EE8}"/>
                </a:ext>
              </a:extLst>
            </p:cNvPr>
            <p:cNvSpPr txBox="1">
              <a:spLocks noChangeArrowheads="1"/>
            </p:cNvSpPr>
            <p:nvPr/>
          </p:nvSpPr>
          <p:spPr bwMode="auto">
            <a:xfrm>
              <a:off x="1096" y="1553"/>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56" name="Text Box 164">
              <a:extLst>
                <a:ext uri="{FF2B5EF4-FFF2-40B4-BE49-F238E27FC236}">
                  <a16:creationId xmlns:a16="http://schemas.microsoft.com/office/drawing/2014/main" id="{06F62729-B62E-A55D-8CD2-06E989F46525}"/>
                </a:ext>
              </a:extLst>
            </p:cNvPr>
            <p:cNvSpPr txBox="1">
              <a:spLocks noChangeArrowheads="1"/>
            </p:cNvSpPr>
            <p:nvPr/>
          </p:nvSpPr>
          <p:spPr bwMode="auto">
            <a:xfrm>
              <a:off x="1353" y="1553"/>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57" name="Text Box 165">
              <a:extLst>
                <a:ext uri="{FF2B5EF4-FFF2-40B4-BE49-F238E27FC236}">
                  <a16:creationId xmlns:a16="http://schemas.microsoft.com/office/drawing/2014/main" id="{1B7D18E2-ABF9-CEC2-1045-9BC34F889718}"/>
                </a:ext>
              </a:extLst>
            </p:cNvPr>
            <p:cNvSpPr txBox="1">
              <a:spLocks noChangeArrowheads="1"/>
            </p:cNvSpPr>
            <p:nvPr/>
          </p:nvSpPr>
          <p:spPr bwMode="auto">
            <a:xfrm>
              <a:off x="317" y="1553"/>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grpSp>
      <p:sp>
        <p:nvSpPr>
          <p:cNvPr id="67" name="Line 138">
            <a:extLst>
              <a:ext uri="{FF2B5EF4-FFF2-40B4-BE49-F238E27FC236}">
                <a16:creationId xmlns:a16="http://schemas.microsoft.com/office/drawing/2014/main" id="{0F185E43-AD01-DFC5-B8A0-AD07049FCC66}"/>
              </a:ext>
            </a:extLst>
          </p:cNvPr>
          <p:cNvSpPr>
            <a:spLocks noChangeShapeType="1"/>
          </p:cNvSpPr>
          <p:nvPr/>
        </p:nvSpPr>
        <p:spPr bwMode="auto">
          <a:xfrm>
            <a:off x="5953352" y="1691139"/>
            <a:ext cx="0" cy="473075"/>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139">
            <a:extLst>
              <a:ext uri="{FF2B5EF4-FFF2-40B4-BE49-F238E27FC236}">
                <a16:creationId xmlns:a16="http://schemas.microsoft.com/office/drawing/2014/main" id="{B3FF1BB1-4DCC-81CC-5733-E2146650B08A}"/>
              </a:ext>
            </a:extLst>
          </p:cNvPr>
          <p:cNvSpPr>
            <a:spLocks noChangeShapeType="1"/>
          </p:cNvSpPr>
          <p:nvPr/>
        </p:nvSpPr>
        <p:spPr bwMode="auto">
          <a:xfrm>
            <a:off x="5950177" y="2446789"/>
            <a:ext cx="0" cy="423862"/>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Text Box 141">
            <a:extLst>
              <a:ext uri="{FF2B5EF4-FFF2-40B4-BE49-F238E27FC236}">
                <a16:creationId xmlns:a16="http://schemas.microsoft.com/office/drawing/2014/main" id="{1199319C-644B-40D1-D559-56975B8FFC62}"/>
              </a:ext>
            </a:extLst>
          </p:cNvPr>
          <p:cNvSpPr txBox="1">
            <a:spLocks noChangeArrowheads="1"/>
          </p:cNvSpPr>
          <p:nvPr/>
        </p:nvSpPr>
        <p:spPr bwMode="auto">
          <a:xfrm>
            <a:off x="4376964" y="3450089"/>
            <a:ext cx="3108325" cy="350837"/>
          </a:xfrm>
          <a:prstGeom prst="rect">
            <a:avLst/>
          </a:prstGeom>
          <a:noFill/>
          <a:ln>
            <a:noFill/>
          </a:ln>
          <a:effectLst/>
          <a:extLst>
            <a:ext uri="{909E8E84-426E-40DD-AFC4-6F175D3DCCD1}">
              <a14:hiddenFill xmlns:a14="http://schemas.microsoft.com/office/drawing/2010/main">
                <a:gradFill rotWithShape="1">
                  <a:gsLst>
                    <a:gs pos="0">
                      <a:srgbClr val="FFFFFF"/>
                    </a:gs>
                    <a:gs pos="100000">
                      <a:schemeClr val="folHlink"/>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VCG without net splitting</a:t>
            </a:r>
            <a:endParaRPr lang="en-US" altLang="zh-CN">
              <a:ea typeface="宋体" panose="02010600030101010101" pitchFamily="2" charset="-122"/>
            </a:endParaRPr>
          </a:p>
        </p:txBody>
      </p:sp>
      <p:sp>
        <p:nvSpPr>
          <p:cNvPr id="70" name="Text Box 143">
            <a:extLst>
              <a:ext uri="{FF2B5EF4-FFF2-40B4-BE49-F238E27FC236}">
                <a16:creationId xmlns:a16="http://schemas.microsoft.com/office/drawing/2014/main" id="{0A4FF2F2-C81B-ECE7-B9EB-8CCD20771789}"/>
              </a:ext>
            </a:extLst>
          </p:cNvPr>
          <p:cNvSpPr txBox="1">
            <a:spLocks noChangeArrowheads="1"/>
          </p:cNvSpPr>
          <p:nvPr/>
        </p:nvSpPr>
        <p:spPr bwMode="auto">
          <a:xfrm>
            <a:off x="8075689" y="3450089"/>
            <a:ext cx="29210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Channel routing solution</a:t>
            </a:r>
            <a:endParaRPr lang="en-US" altLang="zh-CN">
              <a:ea typeface="宋体" panose="02010600030101010101" pitchFamily="2" charset="-122"/>
            </a:endParaRPr>
          </a:p>
        </p:txBody>
      </p:sp>
      <p:sp>
        <p:nvSpPr>
          <p:cNvPr id="71" name="Oval 166">
            <a:extLst>
              <a:ext uri="{FF2B5EF4-FFF2-40B4-BE49-F238E27FC236}">
                <a16:creationId xmlns:a16="http://schemas.microsoft.com/office/drawing/2014/main" id="{8E9F541D-995D-A68B-870D-D347B819110A}"/>
              </a:ext>
            </a:extLst>
          </p:cNvPr>
          <p:cNvSpPr>
            <a:spLocks noChangeArrowheads="1"/>
          </p:cNvSpPr>
          <p:nvPr/>
        </p:nvSpPr>
        <p:spPr bwMode="auto">
          <a:xfrm>
            <a:off x="5724752" y="1459364"/>
            <a:ext cx="457200" cy="457200"/>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Oval 167">
            <a:extLst>
              <a:ext uri="{FF2B5EF4-FFF2-40B4-BE49-F238E27FC236}">
                <a16:creationId xmlns:a16="http://schemas.microsoft.com/office/drawing/2014/main" id="{9B22B789-C7D5-A5FC-1941-E0C4B33ADA7A}"/>
              </a:ext>
            </a:extLst>
          </p:cNvPr>
          <p:cNvSpPr>
            <a:spLocks noChangeArrowheads="1"/>
          </p:cNvSpPr>
          <p:nvPr/>
        </p:nvSpPr>
        <p:spPr bwMode="auto">
          <a:xfrm>
            <a:off x="5713639" y="2154689"/>
            <a:ext cx="457200" cy="457200"/>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Oval 168">
            <a:extLst>
              <a:ext uri="{FF2B5EF4-FFF2-40B4-BE49-F238E27FC236}">
                <a16:creationId xmlns:a16="http://schemas.microsoft.com/office/drawing/2014/main" id="{A0B37E30-38EA-7BE9-31FC-1A80268BF62E}"/>
              </a:ext>
            </a:extLst>
          </p:cNvPr>
          <p:cNvSpPr>
            <a:spLocks noChangeArrowheads="1"/>
          </p:cNvSpPr>
          <p:nvPr/>
        </p:nvSpPr>
        <p:spPr bwMode="auto">
          <a:xfrm>
            <a:off x="5723164" y="2867476"/>
            <a:ext cx="457200" cy="457200"/>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169">
            <a:extLst>
              <a:ext uri="{FF2B5EF4-FFF2-40B4-BE49-F238E27FC236}">
                <a16:creationId xmlns:a16="http://schemas.microsoft.com/office/drawing/2014/main" id="{263248BB-5DE3-59CB-FCD0-5CC1A3B4AF9F}"/>
              </a:ext>
            </a:extLst>
          </p:cNvPr>
          <p:cNvSpPr>
            <a:spLocks noChangeShapeType="1"/>
          </p:cNvSpPr>
          <p:nvPr/>
        </p:nvSpPr>
        <p:spPr bwMode="auto">
          <a:xfrm>
            <a:off x="9315527" y="1748289"/>
            <a:ext cx="0" cy="6858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70">
            <a:extLst>
              <a:ext uri="{FF2B5EF4-FFF2-40B4-BE49-F238E27FC236}">
                <a16:creationId xmlns:a16="http://schemas.microsoft.com/office/drawing/2014/main" id="{133A156B-0E37-15B1-267A-17375A5BF0E1}"/>
              </a:ext>
            </a:extLst>
          </p:cNvPr>
          <p:cNvSpPr>
            <a:spLocks noChangeShapeType="1"/>
          </p:cNvSpPr>
          <p:nvPr/>
        </p:nvSpPr>
        <p:spPr bwMode="auto">
          <a:xfrm>
            <a:off x="8891664" y="2411864"/>
            <a:ext cx="8493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Line 171">
            <a:extLst>
              <a:ext uri="{FF2B5EF4-FFF2-40B4-BE49-F238E27FC236}">
                <a16:creationId xmlns:a16="http://schemas.microsoft.com/office/drawing/2014/main" id="{F7BA7EF7-89DB-80BA-9C23-97C079A1C390}"/>
              </a:ext>
            </a:extLst>
          </p:cNvPr>
          <p:cNvSpPr>
            <a:spLocks noChangeShapeType="1"/>
          </p:cNvSpPr>
          <p:nvPr/>
        </p:nvSpPr>
        <p:spPr bwMode="auto">
          <a:xfrm flipV="1">
            <a:off x="8904364" y="2434089"/>
            <a:ext cx="0" cy="6858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172">
            <a:extLst>
              <a:ext uri="{FF2B5EF4-FFF2-40B4-BE49-F238E27FC236}">
                <a16:creationId xmlns:a16="http://schemas.microsoft.com/office/drawing/2014/main" id="{C7724406-98DB-6C2B-82DB-8F15C72B51DE}"/>
              </a:ext>
            </a:extLst>
          </p:cNvPr>
          <p:cNvSpPr>
            <a:spLocks noChangeShapeType="1"/>
          </p:cNvSpPr>
          <p:nvPr/>
        </p:nvSpPr>
        <p:spPr bwMode="auto">
          <a:xfrm flipV="1">
            <a:off x="9726689" y="2775401"/>
            <a:ext cx="0" cy="344487"/>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173">
            <a:extLst>
              <a:ext uri="{FF2B5EF4-FFF2-40B4-BE49-F238E27FC236}">
                <a16:creationId xmlns:a16="http://schemas.microsoft.com/office/drawing/2014/main" id="{ADD2312F-BB8B-29B3-0E77-9557555C71EC}"/>
              </a:ext>
            </a:extLst>
          </p:cNvPr>
          <p:cNvSpPr>
            <a:spLocks noChangeShapeType="1"/>
          </p:cNvSpPr>
          <p:nvPr/>
        </p:nvSpPr>
        <p:spPr bwMode="auto">
          <a:xfrm>
            <a:off x="8486852" y="2083251"/>
            <a:ext cx="4127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174">
            <a:extLst>
              <a:ext uri="{FF2B5EF4-FFF2-40B4-BE49-F238E27FC236}">
                <a16:creationId xmlns:a16="http://schemas.microsoft.com/office/drawing/2014/main" id="{33092E25-4285-BCB9-C8EF-84C8D6E138CE}"/>
              </a:ext>
            </a:extLst>
          </p:cNvPr>
          <p:cNvSpPr>
            <a:spLocks noChangeShapeType="1"/>
          </p:cNvSpPr>
          <p:nvPr/>
        </p:nvSpPr>
        <p:spPr bwMode="auto">
          <a:xfrm>
            <a:off x="9726689" y="1748289"/>
            <a:ext cx="0" cy="6858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175">
            <a:extLst>
              <a:ext uri="{FF2B5EF4-FFF2-40B4-BE49-F238E27FC236}">
                <a16:creationId xmlns:a16="http://schemas.microsoft.com/office/drawing/2014/main" id="{F0B3E975-5CBD-8AAA-1DF9-1689A82FF958}"/>
              </a:ext>
            </a:extLst>
          </p:cNvPr>
          <p:cNvSpPr>
            <a:spLocks noChangeShapeType="1"/>
          </p:cNvSpPr>
          <p:nvPr/>
        </p:nvSpPr>
        <p:spPr bwMode="auto">
          <a:xfrm>
            <a:off x="9712402" y="2794451"/>
            <a:ext cx="4413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176">
            <a:extLst>
              <a:ext uri="{FF2B5EF4-FFF2-40B4-BE49-F238E27FC236}">
                <a16:creationId xmlns:a16="http://schemas.microsoft.com/office/drawing/2014/main" id="{0DE0D2A5-437B-F47C-D438-DB748D4D7578}"/>
              </a:ext>
            </a:extLst>
          </p:cNvPr>
          <p:cNvSpPr>
            <a:spLocks noChangeShapeType="1"/>
          </p:cNvSpPr>
          <p:nvPr/>
        </p:nvSpPr>
        <p:spPr bwMode="auto">
          <a:xfrm flipV="1">
            <a:off x="10137852" y="2775401"/>
            <a:ext cx="0" cy="344487"/>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2" name="Group 177">
            <a:extLst>
              <a:ext uri="{FF2B5EF4-FFF2-40B4-BE49-F238E27FC236}">
                <a16:creationId xmlns:a16="http://schemas.microsoft.com/office/drawing/2014/main" id="{11A6FF7E-BFB8-A0C4-8116-408D79D12C0C}"/>
              </a:ext>
            </a:extLst>
          </p:cNvPr>
          <p:cNvGrpSpPr>
            <a:grpSpLocks/>
          </p:cNvGrpSpPr>
          <p:nvPr/>
        </p:nvGrpSpPr>
        <p:grpSpPr bwMode="auto">
          <a:xfrm>
            <a:off x="8488439" y="1670501"/>
            <a:ext cx="1647825" cy="1587"/>
            <a:chOff x="877" y="659"/>
            <a:chExt cx="1089" cy="0"/>
          </a:xfrm>
        </p:grpSpPr>
        <p:sp>
          <p:nvSpPr>
            <p:cNvPr id="103" name="Line 178">
              <a:extLst>
                <a:ext uri="{FF2B5EF4-FFF2-40B4-BE49-F238E27FC236}">
                  <a16:creationId xmlns:a16="http://schemas.microsoft.com/office/drawing/2014/main" id="{3084C6E2-1156-3BC9-EBE8-C73E4E3AF730}"/>
                </a:ext>
              </a:extLst>
            </p:cNvPr>
            <p:cNvSpPr>
              <a:spLocks noChangeShapeType="1"/>
            </p:cNvSpPr>
            <p:nvPr/>
          </p:nvSpPr>
          <p:spPr bwMode="auto">
            <a:xfrm>
              <a:off x="877" y="65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Line 179">
              <a:extLst>
                <a:ext uri="{FF2B5EF4-FFF2-40B4-BE49-F238E27FC236}">
                  <a16:creationId xmlns:a16="http://schemas.microsoft.com/office/drawing/2014/main" id="{D275A134-A396-BBCC-DE5F-8B6513DC7014}"/>
                </a:ext>
              </a:extLst>
            </p:cNvPr>
            <p:cNvSpPr>
              <a:spLocks noChangeShapeType="1"/>
            </p:cNvSpPr>
            <p:nvPr/>
          </p:nvSpPr>
          <p:spPr bwMode="auto">
            <a:xfrm>
              <a:off x="1147"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Line 180">
              <a:extLst>
                <a:ext uri="{FF2B5EF4-FFF2-40B4-BE49-F238E27FC236}">
                  <a16:creationId xmlns:a16="http://schemas.microsoft.com/office/drawing/2014/main" id="{1788C571-9567-220A-86C8-092FAFCFD22E}"/>
                </a:ext>
              </a:extLst>
            </p:cNvPr>
            <p:cNvSpPr>
              <a:spLocks noChangeShapeType="1"/>
            </p:cNvSpPr>
            <p:nvPr/>
          </p:nvSpPr>
          <p:spPr bwMode="auto">
            <a:xfrm>
              <a:off x="1422"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Line 181">
              <a:extLst>
                <a:ext uri="{FF2B5EF4-FFF2-40B4-BE49-F238E27FC236}">
                  <a16:creationId xmlns:a16="http://schemas.microsoft.com/office/drawing/2014/main" id="{2DD9C1A3-4738-6077-E841-9DC6065F4C8E}"/>
                </a:ext>
              </a:extLst>
            </p:cNvPr>
            <p:cNvSpPr>
              <a:spLocks noChangeShapeType="1"/>
            </p:cNvSpPr>
            <p:nvPr/>
          </p:nvSpPr>
          <p:spPr bwMode="auto">
            <a:xfrm>
              <a:off x="1694"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3" name="Group 182">
            <a:extLst>
              <a:ext uri="{FF2B5EF4-FFF2-40B4-BE49-F238E27FC236}">
                <a16:creationId xmlns:a16="http://schemas.microsoft.com/office/drawing/2014/main" id="{8A925186-E982-BA59-9340-F9D88B9A567F}"/>
              </a:ext>
            </a:extLst>
          </p:cNvPr>
          <p:cNvGrpSpPr>
            <a:grpSpLocks/>
          </p:cNvGrpSpPr>
          <p:nvPr/>
        </p:nvGrpSpPr>
        <p:grpSpPr bwMode="auto">
          <a:xfrm>
            <a:off x="8488439" y="3175451"/>
            <a:ext cx="1647825" cy="3175"/>
            <a:chOff x="877" y="999"/>
            <a:chExt cx="1089" cy="0"/>
          </a:xfrm>
        </p:grpSpPr>
        <p:sp>
          <p:nvSpPr>
            <p:cNvPr id="99" name="Line 183">
              <a:extLst>
                <a:ext uri="{FF2B5EF4-FFF2-40B4-BE49-F238E27FC236}">
                  <a16:creationId xmlns:a16="http://schemas.microsoft.com/office/drawing/2014/main" id="{4AF124A8-928E-355C-A256-9E522B7A45BD}"/>
                </a:ext>
              </a:extLst>
            </p:cNvPr>
            <p:cNvSpPr>
              <a:spLocks noChangeShapeType="1"/>
            </p:cNvSpPr>
            <p:nvPr/>
          </p:nvSpPr>
          <p:spPr bwMode="auto">
            <a:xfrm>
              <a:off x="877" y="99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Line 184">
              <a:extLst>
                <a:ext uri="{FF2B5EF4-FFF2-40B4-BE49-F238E27FC236}">
                  <a16:creationId xmlns:a16="http://schemas.microsoft.com/office/drawing/2014/main" id="{0B5378EC-E4A6-993F-8641-677BD23379CC}"/>
                </a:ext>
              </a:extLst>
            </p:cNvPr>
            <p:cNvSpPr>
              <a:spLocks noChangeShapeType="1"/>
            </p:cNvSpPr>
            <p:nvPr/>
          </p:nvSpPr>
          <p:spPr bwMode="auto">
            <a:xfrm>
              <a:off x="1147"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Line 185">
              <a:extLst>
                <a:ext uri="{FF2B5EF4-FFF2-40B4-BE49-F238E27FC236}">
                  <a16:creationId xmlns:a16="http://schemas.microsoft.com/office/drawing/2014/main" id="{E6ED31C2-CCF6-671A-CEB1-B89F9C9AA39D}"/>
                </a:ext>
              </a:extLst>
            </p:cNvPr>
            <p:cNvSpPr>
              <a:spLocks noChangeShapeType="1"/>
            </p:cNvSpPr>
            <p:nvPr/>
          </p:nvSpPr>
          <p:spPr bwMode="auto">
            <a:xfrm>
              <a:off x="1422"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Line 186">
              <a:extLst>
                <a:ext uri="{FF2B5EF4-FFF2-40B4-BE49-F238E27FC236}">
                  <a16:creationId xmlns:a16="http://schemas.microsoft.com/office/drawing/2014/main" id="{12DF1786-C393-D85F-64FB-FE600B4EA097}"/>
                </a:ext>
              </a:extLst>
            </p:cNvPr>
            <p:cNvSpPr>
              <a:spLocks noChangeShapeType="1"/>
            </p:cNvSpPr>
            <p:nvPr/>
          </p:nvSpPr>
          <p:spPr bwMode="auto">
            <a:xfrm>
              <a:off x="1694"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4" name="Text Box 242">
            <a:extLst>
              <a:ext uri="{FF2B5EF4-FFF2-40B4-BE49-F238E27FC236}">
                <a16:creationId xmlns:a16="http://schemas.microsoft.com/office/drawing/2014/main" id="{E8E90ECA-5458-3852-735C-69E3E76BBBFF}"/>
              </a:ext>
            </a:extLst>
          </p:cNvPr>
          <p:cNvSpPr txBox="1">
            <a:spLocks noChangeArrowheads="1"/>
          </p:cNvSpPr>
          <p:nvPr/>
        </p:nvSpPr>
        <p:spPr bwMode="auto">
          <a:xfrm>
            <a:off x="5753327" y="1510164"/>
            <a:ext cx="400050" cy="3508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A</a:t>
            </a:r>
          </a:p>
        </p:txBody>
      </p:sp>
      <p:sp>
        <p:nvSpPr>
          <p:cNvPr id="85" name="Text Box 243">
            <a:extLst>
              <a:ext uri="{FF2B5EF4-FFF2-40B4-BE49-F238E27FC236}">
                <a16:creationId xmlns:a16="http://schemas.microsoft.com/office/drawing/2014/main" id="{8DD9192A-B473-439D-110A-187787428D08}"/>
              </a:ext>
            </a:extLst>
          </p:cNvPr>
          <p:cNvSpPr txBox="1">
            <a:spLocks noChangeArrowheads="1"/>
          </p:cNvSpPr>
          <p:nvPr/>
        </p:nvSpPr>
        <p:spPr bwMode="auto">
          <a:xfrm>
            <a:off x="5753327" y="2199139"/>
            <a:ext cx="398463" cy="3508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B</a:t>
            </a:r>
          </a:p>
        </p:txBody>
      </p:sp>
      <p:sp>
        <p:nvSpPr>
          <p:cNvPr id="86" name="Text Box 244">
            <a:extLst>
              <a:ext uri="{FF2B5EF4-FFF2-40B4-BE49-F238E27FC236}">
                <a16:creationId xmlns:a16="http://schemas.microsoft.com/office/drawing/2014/main" id="{3C7BC4DB-7FEF-4AA5-ABC9-FE6BF81E82D3}"/>
              </a:ext>
            </a:extLst>
          </p:cNvPr>
          <p:cNvSpPr txBox="1">
            <a:spLocks noChangeArrowheads="1"/>
          </p:cNvSpPr>
          <p:nvPr/>
        </p:nvSpPr>
        <p:spPr bwMode="auto">
          <a:xfrm>
            <a:off x="5753327" y="2905576"/>
            <a:ext cx="398463" cy="3508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C</a:t>
            </a:r>
          </a:p>
        </p:txBody>
      </p:sp>
      <p:sp>
        <p:nvSpPr>
          <p:cNvPr id="87" name="Text Box 245">
            <a:extLst>
              <a:ext uri="{FF2B5EF4-FFF2-40B4-BE49-F238E27FC236}">
                <a16:creationId xmlns:a16="http://schemas.microsoft.com/office/drawing/2014/main" id="{ADF2D174-4F0E-888E-FC2C-D9CE4EE11D38}"/>
              </a:ext>
            </a:extLst>
          </p:cNvPr>
          <p:cNvSpPr txBox="1">
            <a:spLocks noChangeArrowheads="1"/>
          </p:cNvSpPr>
          <p:nvPr/>
        </p:nvSpPr>
        <p:spPr bwMode="auto">
          <a:xfrm>
            <a:off x="8320164" y="1338714"/>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88" name="Text Box 246">
            <a:extLst>
              <a:ext uri="{FF2B5EF4-FFF2-40B4-BE49-F238E27FC236}">
                <a16:creationId xmlns:a16="http://schemas.microsoft.com/office/drawing/2014/main" id="{32F3C7B2-0576-176F-A177-E813C46C9338}"/>
              </a:ext>
            </a:extLst>
          </p:cNvPr>
          <p:cNvSpPr txBox="1">
            <a:spLocks noChangeArrowheads="1"/>
          </p:cNvSpPr>
          <p:nvPr/>
        </p:nvSpPr>
        <p:spPr bwMode="auto">
          <a:xfrm>
            <a:off x="8723389" y="1335539"/>
            <a:ext cx="341313"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89" name="Text Box 247">
            <a:extLst>
              <a:ext uri="{FF2B5EF4-FFF2-40B4-BE49-F238E27FC236}">
                <a16:creationId xmlns:a16="http://schemas.microsoft.com/office/drawing/2014/main" id="{782BC3F4-EFE7-4326-ED5C-4131CEFC18CD}"/>
              </a:ext>
            </a:extLst>
          </p:cNvPr>
          <p:cNvSpPr txBox="1">
            <a:spLocks noChangeArrowheads="1"/>
          </p:cNvSpPr>
          <p:nvPr/>
        </p:nvSpPr>
        <p:spPr bwMode="auto">
          <a:xfrm>
            <a:off x="9134552" y="1335539"/>
            <a:ext cx="3429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90" name="Text Box 248">
            <a:extLst>
              <a:ext uri="{FF2B5EF4-FFF2-40B4-BE49-F238E27FC236}">
                <a16:creationId xmlns:a16="http://schemas.microsoft.com/office/drawing/2014/main" id="{B8EE92F4-B203-DE0A-491C-63310F576E80}"/>
              </a:ext>
            </a:extLst>
          </p:cNvPr>
          <p:cNvSpPr txBox="1">
            <a:spLocks noChangeArrowheads="1"/>
          </p:cNvSpPr>
          <p:nvPr/>
        </p:nvSpPr>
        <p:spPr bwMode="auto">
          <a:xfrm>
            <a:off x="9555239" y="1335539"/>
            <a:ext cx="3429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91" name="Text Box 249">
            <a:extLst>
              <a:ext uri="{FF2B5EF4-FFF2-40B4-BE49-F238E27FC236}">
                <a16:creationId xmlns:a16="http://schemas.microsoft.com/office/drawing/2014/main" id="{10F19417-E0F2-6FE8-6DEF-21FBAEBFDC8F}"/>
              </a:ext>
            </a:extLst>
          </p:cNvPr>
          <p:cNvSpPr txBox="1">
            <a:spLocks noChangeArrowheads="1"/>
          </p:cNvSpPr>
          <p:nvPr/>
        </p:nvSpPr>
        <p:spPr bwMode="auto">
          <a:xfrm>
            <a:off x="9958464" y="1335539"/>
            <a:ext cx="341313"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92" name="Text Box 250">
            <a:extLst>
              <a:ext uri="{FF2B5EF4-FFF2-40B4-BE49-F238E27FC236}">
                <a16:creationId xmlns:a16="http://schemas.microsoft.com/office/drawing/2014/main" id="{A9A70204-7AF9-390A-7C19-6D73CA6C9706}"/>
              </a:ext>
            </a:extLst>
          </p:cNvPr>
          <p:cNvSpPr txBox="1">
            <a:spLocks noChangeArrowheads="1"/>
          </p:cNvSpPr>
          <p:nvPr/>
        </p:nvSpPr>
        <p:spPr bwMode="auto">
          <a:xfrm>
            <a:off x="8740852" y="3172276"/>
            <a:ext cx="3429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93" name="Text Box 251">
            <a:extLst>
              <a:ext uri="{FF2B5EF4-FFF2-40B4-BE49-F238E27FC236}">
                <a16:creationId xmlns:a16="http://schemas.microsoft.com/office/drawing/2014/main" id="{65C96C26-B66F-B1DE-68EE-675964EBF623}"/>
              </a:ext>
            </a:extLst>
          </p:cNvPr>
          <p:cNvSpPr txBox="1">
            <a:spLocks noChangeArrowheads="1"/>
          </p:cNvSpPr>
          <p:nvPr/>
        </p:nvSpPr>
        <p:spPr bwMode="auto">
          <a:xfrm>
            <a:off x="9139314" y="3172276"/>
            <a:ext cx="342900"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94" name="Text Box 252">
            <a:extLst>
              <a:ext uri="{FF2B5EF4-FFF2-40B4-BE49-F238E27FC236}">
                <a16:creationId xmlns:a16="http://schemas.microsoft.com/office/drawing/2014/main" id="{67F54B82-5814-E1F2-B076-4A25F5233F55}"/>
              </a:ext>
            </a:extLst>
          </p:cNvPr>
          <p:cNvSpPr txBox="1">
            <a:spLocks noChangeArrowheads="1"/>
          </p:cNvSpPr>
          <p:nvPr/>
        </p:nvSpPr>
        <p:spPr bwMode="auto">
          <a:xfrm>
            <a:off x="9555239" y="3172276"/>
            <a:ext cx="341313"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95" name="Text Box 253">
            <a:extLst>
              <a:ext uri="{FF2B5EF4-FFF2-40B4-BE49-F238E27FC236}">
                <a16:creationId xmlns:a16="http://schemas.microsoft.com/office/drawing/2014/main" id="{E032C047-CC59-174B-909C-F948E3A52BEB}"/>
              </a:ext>
            </a:extLst>
          </p:cNvPr>
          <p:cNvSpPr txBox="1">
            <a:spLocks noChangeArrowheads="1"/>
          </p:cNvSpPr>
          <p:nvPr/>
        </p:nvSpPr>
        <p:spPr bwMode="auto">
          <a:xfrm>
            <a:off x="9963227" y="3172276"/>
            <a:ext cx="341313"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96" name="Text Box 254">
            <a:extLst>
              <a:ext uri="{FF2B5EF4-FFF2-40B4-BE49-F238E27FC236}">
                <a16:creationId xmlns:a16="http://schemas.microsoft.com/office/drawing/2014/main" id="{FDB82BA8-B1C5-0E6B-1A90-681CBD8E53E6}"/>
              </a:ext>
            </a:extLst>
          </p:cNvPr>
          <p:cNvSpPr txBox="1">
            <a:spLocks noChangeArrowheads="1"/>
          </p:cNvSpPr>
          <p:nvPr/>
        </p:nvSpPr>
        <p:spPr bwMode="auto">
          <a:xfrm>
            <a:off x="8318577" y="3172276"/>
            <a:ext cx="33972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97" name="Line 255">
            <a:extLst>
              <a:ext uri="{FF2B5EF4-FFF2-40B4-BE49-F238E27FC236}">
                <a16:creationId xmlns:a16="http://schemas.microsoft.com/office/drawing/2014/main" id="{CCC9B71A-6355-8750-C246-1E5F684617F2}"/>
              </a:ext>
            </a:extLst>
          </p:cNvPr>
          <p:cNvSpPr>
            <a:spLocks noChangeShapeType="1"/>
          </p:cNvSpPr>
          <p:nvPr/>
        </p:nvSpPr>
        <p:spPr bwMode="auto">
          <a:xfrm>
            <a:off x="8490027" y="1680026"/>
            <a:ext cx="0" cy="4191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Line 256">
            <a:extLst>
              <a:ext uri="{FF2B5EF4-FFF2-40B4-BE49-F238E27FC236}">
                <a16:creationId xmlns:a16="http://schemas.microsoft.com/office/drawing/2014/main" id="{3C3056A7-A51C-1C21-C7EB-052040A85A42}"/>
              </a:ext>
            </a:extLst>
          </p:cNvPr>
          <p:cNvSpPr>
            <a:spLocks noChangeShapeType="1"/>
          </p:cNvSpPr>
          <p:nvPr/>
        </p:nvSpPr>
        <p:spPr bwMode="auto">
          <a:xfrm>
            <a:off x="8896427" y="1676851"/>
            <a:ext cx="0" cy="41910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7" name="Group 284">
            <a:extLst>
              <a:ext uri="{FF2B5EF4-FFF2-40B4-BE49-F238E27FC236}">
                <a16:creationId xmlns:a16="http://schemas.microsoft.com/office/drawing/2014/main" id="{B1FCCAE4-6D81-F4E2-5723-A2509F85B598}"/>
              </a:ext>
            </a:extLst>
          </p:cNvPr>
          <p:cNvGrpSpPr>
            <a:grpSpLocks/>
          </p:cNvGrpSpPr>
          <p:nvPr/>
        </p:nvGrpSpPr>
        <p:grpSpPr bwMode="auto">
          <a:xfrm>
            <a:off x="4456339" y="4436151"/>
            <a:ext cx="2884488" cy="1922462"/>
            <a:chOff x="1806" y="2671"/>
            <a:chExt cx="1817" cy="1211"/>
          </a:xfrm>
        </p:grpSpPr>
        <p:sp>
          <p:nvSpPr>
            <p:cNvPr id="108" name="Text Box 144">
              <a:extLst>
                <a:ext uri="{FF2B5EF4-FFF2-40B4-BE49-F238E27FC236}">
                  <a16:creationId xmlns:a16="http://schemas.microsoft.com/office/drawing/2014/main" id="{5C6E2511-7E63-C3F4-D269-FF626F6F54DB}"/>
                </a:ext>
              </a:extLst>
            </p:cNvPr>
            <p:cNvSpPr txBox="1">
              <a:spLocks noChangeArrowheads="1"/>
            </p:cNvSpPr>
            <p:nvPr/>
          </p:nvSpPr>
          <p:spPr bwMode="auto">
            <a:xfrm>
              <a:off x="1806" y="3661"/>
              <a:ext cx="181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VCG with net splitting</a:t>
              </a:r>
              <a:endParaRPr lang="en-US" altLang="zh-CN">
                <a:ea typeface="宋体" panose="02010600030101010101" pitchFamily="2" charset="-122"/>
              </a:endParaRPr>
            </a:p>
          </p:txBody>
        </p:sp>
        <p:sp>
          <p:nvSpPr>
            <p:cNvPr id="109" name="Line 136">
              <a:extLst>
                <a:ext uri="{FF2B5EF4-FFF2-40B4-BE49-F238E27FC236}">
                  <a16:creationId xmlns:a16="http://schemas.microsoft.com/office/drawing/2014/main" id="{DC15B673-5965-945D-CCB9-2D9A58E390E7}"/>
                </a:ext>
              </a:extLst>
            </p:cNvPr>
            <p:cNvSpPr>
              <a:spLocks noChangeShapeType="1"/>
            </p:cNvSpPr>
            <p:nvPr/>
          </p:nvSpPr>
          <p:spPr bwMode="auto">
            <a:xfrm>
              <a:off x="2435" y="2823"/>
              <a:ext cx="0" cy="362"/>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137">
              <a:extLst>
                <a:ext uri="{FF2B5EF4-FFF2-40B4-BE49-F238E27FC236}">
                  <a16:creationId xmlns:a16="http://schemas.microsoft.com/office/drawing/2014/main" id="{2D39B930-B615-0FBA-957C-8E535745F206}"/>
                </a:ext>
              </a:extLst>
            </p:cNvPr>
            <p:cNvSpPr>
              <a:spLocks noChangeShapeType="1"/>
            </p:cNvSpPr>
            <p:nvPr/>
          </p:nvSpPr>
          <p:spPr bwMode="auto">
            <a:xfrm>
              <a:off x="3043" y="2781"/>
              <a:ext cx="0" cy="403"/>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 name="Oval 216">
              <a:extLst>
                <a:ext uri="{FF2B5EF4-FFF2-40B4-BE49-F238E27FC236}">
                  <a16:creationId xmlns:a16="http://schemas.microsoft.com/office/drawing/2014/main" id="{C6D4CD9F-25A8-F6D4-F63F-36FC1F5A2490}"/>
                </a:ext>
              </a:extLst>
            </p:cNvPr>
            <p:cNvSpPr>
              <a:spLocks noChangeArrowheads="1"/>
            </p:cNvSpPr>
            <p:nvPr/>
          </p:nvSpPr>
          <p:spPr bwMode="auto">
            <a:xfrm>
              <a:off x="2291" y="2673"/>
              <a:ext cx="288" cy="288"/>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Oval 217">
              <a:extLst>
                <a:ext uri="{FF2B5EF4-FFF2-40B4-BE49-F238E27FC236}">
                  <a16:creationId xmlns:a16="http://schemas.microsoft.com/office/drawing/2014/main" id="{9C49D9DE-C094-C3F1-A0BF-DD7556BC969E}"/>
                </a:ext>
              </a:extLst>
            </p:cNvPr>
            <p:cNvSpPr>
              <a:spLocks noChangeArrowheads="1"/>
            </p:cNvSpPr>
            <p:nvPr/>
          </p:nvSpPr>
          <p:spPr bwMode="auto">
            <a:xfrm>
              <a:off x="2288" y="3179"/>
              <a:ext cx="288" cy="288"/>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Oval 218">
              <a:extLst>
                <a:ext uri="{FF2B5EF4-FFF2-40B4-BE49-F238E27FC236}">
                  <a16:creationId xmlns:a16="http://schemas.microsoft.com/office/drawing/2014/main" id="{39E6CD93-06DE-E1B7-7D35-ED1325214763}"/>
                </a:ext>
              </a:extLst>
            </p:cNvPr>
            <p:cNvSpPr>
              <a:spLocks noChangeArrowheads="1"/>
            </p:cNvSpPr>
            <p:nvPr/>
          </p:nvSpPr>
          <p:spPr bwMode="auto">
            <a:xfrm>
              <a:off x="2900" y="2671"/>
              <a:ext cx="288" cy="288"/>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Oval 219">
              <a:extLst>
                <a:ext uri="{FF2B5EF4-FFF2-40B4-BE49-F238E27FC236}">
                  <a16:creationId xmlns:a16="http://schemas.microsoft.com/office/drawing/2014/main" id="{01897A9F-8A26-8014-AB81-AF42A9D9D824}"/>
                </a:ext>
              </a:extLst>
            </p:cNvPr>
            <p:cNvSpPr>
              <a:spLocks noChangeArrowheads="1"/>
            </p:cNvSpPr>
            <p:nvPr/>
          </p:nvSpPr>
          <p:spPr bwMode="auto">
            <a:xfrm>
              <a:off x="2897" y="3177"/>
              <a:ext cx="288" cy="288"/>
            </a:xfrm>
            <a:prstGeom prst="ellipse">
              <a:avLst/>
            </a:prstGeom>
            <a:gradFill rotWithShape="1">
              <a:gsLst>
                <a:gs pos="0">
                  <a:srgbClr val="FFFFFF"/>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Text Box 220">
              <a:extLst>
                <a:ext uri="{FF2B5EF4-FFF2-40B4-BE49-F238E27FC236}">
                  <a16:creationId xmlns:a16="http://schemas.microsoft.com/office/drawing/2014/main" id="{95EC5B79-F736-1882-35A8-46921B305912}"/>
                </a:ext>
              </a:extLst>
            </p:cNvPr>
            <p:cNvSpPr txBox="1">
              <a:spLocks noChangeArrowheads="1"/>
            </p:cNvSpPr>
            <p:nvPr/>
          </p:nvSpPr>
          <p:spPr bwMode="auto">
            <a:xfrm>
              <a:off x="2308" y="2705"/>
              <a:ext cx="252" cy="22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A</a:t>
              </a:r>
            </a:p>
          </p:txBody>
        </p:sp>
        <p:sp>
          <p:nvSpPr>
            <p:cNvPr id="116" name="Text Box 221">
              <a:extLst>
                <a:ext uri="{FF2B5EF4-FFF2-40B4-BE49-F238E27FC236}">
                  <a16:creationId xmlns:a16="http://schemas.microsoft.com/office/drawing/2014/main" id="{5063FBE8-8510-476C-E787-4CEA97942938}"/>
                </a:ext>
              </a:extLst>
            </p:cNvPr>
            <p:cNvSpPr txBox="1">
              <a:spLocks noChangeArrowheads="1"/>
            </p:cNvSpPr>
            <p:nvPr/>
          </p:nvSpPr>
          <p:spPr bwMode="auto">
            <a:xfrm>
              <a:off x="2273" y="3203"/>
              <a:ext cx="315" cy="22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CC0000"/>
                  </a:solidFill>
                  <a:ea typeface="宋体" panose="02010600030101010101" pitchFamily="2" charset="-122"/>
                </a:rPr>
                <a:t>B</a:t>
              </a:r>
              <a:r>
                <a:rPr lang="de-DE" altLang="en-US" baseline="-25000">
                  <a:solidFill>
                    <a:srgbClr val="CC0000"/>
                  </a:solidFill>
                  <a:ea typeface="宋体" panose="02010600030101010101" pitchFamily="2" charset="-122"/>
                </a:rPr>
                <a:t>1</a:t>
              </a:r>
              <a:endParaRPr lang="de-DE" altLang="en-US" i="1">
                <a:solidFill>
                  <a:srgbClr val="CC0000"/>
                </a:solidFill>
                <a:ea typeface="宋体" panose="02010600030101010101" pitchFamily="2" charset="-122"/>
              </a:endParaRPr>
            </a:p>
          </p:txBody>
        </p:sp>
        <p:sp>
          <p:nvSpPr>
            <p:cNvPr id="117" name="Text Box 222">
              <a:extLst>
                <a:ext uri="{FF2B5EF4-FFF2-40B4-BE49-F238E27FC236}">
                  <a16:creationId xmlns:a16="http://schemas.microsoft.com/office/drawing/2014/main" id="{98F654C6-AA0D-AEE2-E534-B4525A9482FF}"/>
                </a:ext>
              </a:extLst>
            </p:cNvPr>
            <p:cNvSpPr txBox="1">
              <a:spLocks noChangeArrowheads="1"/>
            </p:cNvSpPr>
            <p:nvPr/>
          </p:nvSpPr>
          <p:spPr bwMode="auto">
            <a:xfrm>
              <a:off x="2889" y="2703"/>
              <a:ext cx="327" cy="22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CC0000"/>
                  </a:solidFill>
                  <a:ea typeface="宋体" panose="02010600030101010101" pitchFamily="2" charset="-122"/>
                </a:rPr>
                <a:t>B</a:t>
              </a:r>
              <a:r>
                <a:rPr lang="de-DE" altLang="en-US" baseline="-25000">
                  <a:solidFill>
                    <a:srgbClr val="CC0000"/>
                  </a:solidFill>
                  <a:ea typeface="宋体" panose="02010600030101010101" pitchFamily="2" charset="-122"/>
                </a:rPr>
                <a:t>2</a:t>
              </a:r>
              <a:endParaRPr lang="de-DE" altLang="en-US" i="1">
                <a:solidFill>
                  <a:srgbClr val="CC0000"/>
                </a:solidFill>
                <a:ea typeface="宋体" panose="02010600030101010101" pitchFamily="2" charset="-122"/>
              </a:endParaRPr>
            </a:p>
          </p:txBody>
        </p:sp>
        <p:sp>
          <p:nvSpPr>
            <p:cNvPr id="118" name="Text Box 223">
              <a:extLst>
                <a:ext uri="{FF2B5EF4-FFF2-40B4-BE49-F238E27FC236}">
                  <a16:creationId xmlns:a16="http://schemas.microsoft.com/office/drawing/2014/main" id="{356CDE82-0762-0765-CC37-E244D452F661}"/>
                </a:ext>
              </a:extLst>
            </p:cNvPr>
            <p:cNvSpPr txBox="1">
              <a:spLocks noChangeArrowheads="1"/>
            </p:cNvSpPr>
            <p:nvPr/>
          </p:nvSpPr>
          <p:spPr bwMode="auto">
            <a:xfrm>
              <a:off x="2922" y="3213"/>
              <a:ext cx="251" cy="22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en-US" i="1">
                  <a:solidFill>
                    <a:srgbClr val="000000"/>
                  </a:solidFill>
                  <a:ea typeface="宋体" panose="02010600030101010101" pitchFamily="2" charset="-122"/>
                </a:rPr>
                <a:t>C</a:t>
              </a:r>
            </a:p>
          </p:txBody>
        </p:sp>
      </p:grpSp>
      <p:grpSp>
        <p:nvGrpSpPr>
          <p:cNvPr id="119" name="Group 285">
            <a:extLst>
              <a:ext uri="{FF2B5EF4-FFF2-40B4-BE49-F238E27FC236}">
                <a16:creationId xmlns:a16="http://schemas.microsoft.com/office/drawing/2014/main" id="{C9F44880-6EB9-EB18-8369-2CC8B7702701}"/>
              </a:ext>
            </a:extLst>
          </p:cNvPr>
          <p:cNvGrpSpPr>
            <a:grpSpLocks/>
          </p:cNvGrpSpPr>
          <p:nvPr/>
        </p:nvGrpSpPr>
        <p:grpSpPr bwMode="auto">
          <a:xfrm>
            <a:off x="7859789" y="4071026"/>
            <a:ext cx="2946400" cy="2287587"/>
            <a:chOff x="3626" y="2441"/>
            <a:chExt cx="1856" cy="1441"/>
          </a:xfrm>
        </p:grpSpPr>
        <p:sp>
          <p:nvSpPr>
            <p:cNvPr id="120" name="Text Box 145">
              <a:extLst>
                <a:ext uri="{FF2B5EF4-FFF2-40B4-BE49-F238E27FC236}">
                  <a16:creationId xmlns:a16="http://schemas.microsoft.com/office/drawing/2014/main" id="{8E5C056B-19F8-39C7-9C82-C4874F0D8A4C}"/>
                </a:ext>
              </a:extLst>
            </p:cNvPr>
            <p:cNvSpPr txBox="1">
              <a:spLocks noChangeArrowheads="1"/>
            </p:cNvSpPr>
            <p:nvPr/>
          </p:nvSpPr>
          <p:spPr bwMode="auto">
            <a:xfrm>
              <a:off x="3626" y="3661"/>
              <a:ext cx="185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en-US"/>
                <a:t>Channel routing solution</a:t>
              </a:r>
              <a:endParaRPr lang="en-US" altLang="zh-CN">
                <a:ea typeface="宋体" panose="02010600030101010101" pitchFamily="2" charset="-122"/>
              </a:endParaRPr>
            </a:p>
          </p:txBody>
        </p:sp>
        <p:sp>
          <p:nvSpPr>
            <p:cNvPr id="121" name="Line 187">
              <a:extLst>
                <a:ext uri="{FF2B5EF4-FFF2-40B4-BE49-F238E27FC236}">
                  <a16:creationId xmlns:a16="http://schemas.microsoft.com/office/drawing/2014/main" id="{D4C00205-E0D0-E4A4-5FAF-4581AFC31BBA}"/>
                </a:ext>
              </a:extLst>
            </p:cNvPr>
            <p:cNvSpPr>
              <a:spLocks noChangeShapeType="1"/>
            </p:cNvSpPr>
            <p:nvPr/>
          </p:nvSpPr>
          <p:spPr bwMode="auto">
            <a:xfrm>
              <a:off x="4549" y="2725"/>
              <a:ext cx="0" cy="432"/>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Line 188">
              <a:extLst>
                <a:ext uri="{FF2B5EF4-FFF2-40B4-BE49-F238E27FC236}">
                  <a16:creationId xmlns:a16="http://schemas.microsoft.com/office/drawing/2014/main" id="{5D5B8927-14EE-D916-33E2-65077DE06F56}"/>
                </a:ext>
              </a:extLst>
            </p:cNvPr>
            <p:cNvSpPr>
              <a:spLocks noChangeShapeType="1"/>
            </p:cNvSpPr>
            <p:nvPr/>
          </p:nvSpPr>
          <p:spPr bwMode="auto">
            <a:xfrm>
              <a:off x="4543" y="2936"/>
              <a:ext cx="272" cy="0"/>
            </a:xfrm>
            <a:prstGeom prst="line">
              <a:avLst/>
            </a:prstGeom>
            <a:noFill/>
            <a:ln w="254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 name="Line 189">
              <a:extLst>
                <a:ext uri="{FF2B5EF4-FFF2-40B4-BE49-F238E27FC236}">
                  <a16:creationId xmlns:a16="http://schemas.microsoft.com/office/drawing/2014/main" id="{9A828711-E988-7B4B-6C5F-324904920571}"/>
                </a:ext>
              </a:extLst>
            </p:cNvPr>
            <p:cNvSpPr>
              <a:spLocks noChangeShapeType="1"/>
            </p:cNvSpPr>
            <p:nvPr/>
          </p:nvSpPr>
          <p:spPr bwMode="auto">
            <a:xfrm flipV="1">
              <a:off x="4289" y="3157"/>
              <a:ext cx="0" cy="215"/>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 name="Line 190">
              <a:extLst>
                <a:ext uri="{FF2B5EF4-FFF2-40B4-BE49-F238E27FC236}">
                  <a16:creationId xmlns:a16="http://schemas.microsoft.com/office/drawing/2014/main" id="{03354A04-C999-B9DE-0901-ADF4A98696B4}"/>
                </a:ext>
              </a:extLst>
            </p:cNvPr>
            <p:cNvSpPr>
              <a:spLocks noChangeShapeType="1"/>
            </p:cNvSpPr>
            <p:nvPr/>
          </p:nvSpPr>
          <p:spPr bwMode="auto">
            <a:xfrm flipV="1">
              <a:off x="4808" y="3157"/>
              <a:ext cx="0" cy="215"/>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Line 191">
              <a:extLst>
                <a:ext uri="{FF2B5EF4-FFF2-40B4-BE49-F238E27FC236}">
                  <a16:creationId xmlns:a16="http://schemas.microsoft.com/office/drawing/2014/main" id="{002EB5BD-4C21-B298-C577-B33CB8F505C7}"/>
                </a:ext>
              </a:extLst>
            </p:cNvPr>
            <p:cNvSpPr>
              <a:spLocks noChangeShapeType="1"/>
            </p:cNvSpPr>
            <p:nvPr/>
          </p:nvSpPr>
          <p:spPr bwMode="auto">
            <a:xfrm>
              <a:off x="4022" y="2936"/>
              <a:ext cx="27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 name="Line 192">
              <a:extLst>
                <a:ext uri="{FF2B5EF4-FFF2-40B4-BE49-F238E27FC236}">
                  <a16:creationId xmlns:a16="http://schemas.microsoft.com/office/drawing/2014/main" id="{E6D83CB8-9692-05F7-8D2D-400D9A974F49}"/>
                </a:ext>
              </a:extLst>
            </p:cNvPr>
            <p:cNvSpPr>
              <a:spLocks noChangeShapeType="1"/>
            </p:cNvSpPr>
            <p:nvPr/>
          </p:nvSpPr>
          <p:spPr bwMode="auto">
            <a:xfrm flipH="1">
              <a:off x="4808" y="2725"/>
              <a:ext cx="0" cy="216"/>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Line 193">
              <a:extLst>
                <a:ext uri="{FF2B5EF4-FFF2-40B4-BE49-F238E27FC236}">
                  <a16:creationId xmlns:a16="http://schemas.microsoft.com/office/drawing/2014/main" id="{F39E7473-73DB-EE72-8C70-6E9E46EE6204}"/>
                </a:ext>
              </a:extLst>
            </p:cNvPr>
            <p:cNvSpPr>
              <a:spLocks noChangeShapeType="1"/>
            </p:cNvSpPr>
            <p:nvPr/>
          </p:nvSpPr>
          <p:spPr bwMode="auto">
            <a:xfrm>
              <a:off x="4798" y="3157"/>
              <a:ext cx="2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Line 194">
              <a:extLst>
                <a:ext uri="{FF2B5EF4-FFF2-40B4-BE49-F238E27FC236}">
                  <a16:creationId xmlns:a16="http://schemas.microsoft.com/office/drawing/2014/main" id="{E2836D58-C07E-C12D-2D30-558B15B78C6D}"/>
                </a:ext>
              </a:extLst>
            </p:cNvPr>
            <p:cNvSpPr>
              <a:spLocks noChangeShapeType="1"/>
            </p:cNvSpPr>
            <p:nvPr/>
          </p:nvSpPr>
          <p:spPr bwMode="auto">
            <a:xfrm flipV="1">
              <a:off x="5067" y="3157"/>
              <a:ext cx="0" cy="215"/>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Line 195">
              <a:extLst>
                <a:ext uri="{FF2B5EF4-FFF2-40B4-BE49-F238E27FC236}">
                  <a16:creationId xmlns:a16="http://schemas.microsoft.com/office/drawing/2014/main" id="{A53E3858-851B-5011-0C1F-452E92050D37}"/>
                </a:ext>
              </a:extLst>
            </p:cNvPr>
            <p:cNvSpPr>
              <a:spLocks noChangeShapeType="1"/>
            </p:cNvSpPr>
            <p:nvPr/>
          </p:nvSpPr>
          <p:spPr bwMode="auto">
            <a:xfrm>
              <a:off x="4279" y="3157"/>
              <a:ext cx="274" cy="0"/>
            </a:xfrm>
            <a:prstGeom prst="line">
              <a:avLst/>
            </a:prstGeom>
            <a:noFill/>
            <a:ln w="254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0" name="Group 196">
              <a:extLst>
                <a:ext uri="{FF2B5EF4-FFF2-40B4-BE49-F238E27FC236}">
                  <a16:creationId xmlns:a16="http://schemas.microsoft.com/office/drawing/2014/main" id="{FB2CDE8E-82F3-C935-0C8A-A5D664126D1D}"/>
                </a:ext>
              </a:extLst>
            </p:cNvPr>
            <p:cNvGrpSpPr>
              <a:grpSpLocks/>
            </p:cNvGrpSpPr>
            <p:nvPr/>
          </p:nvGrpSpPr>
          <p:grpSpPr bwMode="auto">
            <a:xfrm>
              <a:off x="4028" y="3411"/>
              <a:ext cx="1038" cy="2"/>
              <a:chOff x="877" y="999"/>
              <a:chExt cx="1089" cy="0"/>
            </a:xfrm>
          </p:grpSpPr>
          <p:sp>
            <p:nvSpPr>
              <p:cNvPr id="148" name="Line 197">
                <a:extLst>
                  <a:ext uri="{FF2B5EF4-FFF2-40B4-BE49-F238E27FC236}">
                    <a16:creationId xmlns:a16="http://schemas.microsoft.com/office/drawing/2014/main" id="{880C53F3-4D7B-083C-57CA-BE6659F2ABBE}"/>
                  </a:ext>
                </a:extLst>
              </p:cNvPr>
              <p:cNvSpPr>
                <a:spLocks noChangeShapeType="1"/>
              </p:cNvSpPr>
              <p:nvPr/>
            </p:nvSpPr>
            <p:spPr bwMode="auto">
              <a:xfrm>
                <a:off x="877" y="99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 name="Line 198">
                <a:extLst>
                  <a:ext uri="{FF2B5EF4-FFF2-40B4-BE49-F238E27FC236}">
                    <a16:creationId xmlns:a16="http://schemas.microsoft.com/office/drawing/2014/main" id="{23830664-0610-4793-61F8-48499880DDFD}"/>
                  </a:ext>
                </a:extLst>
              </p:cNvPr>
              <p:cNvSpPr>
                <a:spLocks noChangeShapeType="1"/>
              </p:cNvSpPr>
              <p:nvPr/>
            </p:nvSpPr>
            <p:spPr bwMode="auto">
              <a:xfrm>
                <a:off x="1147"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Line 199">
                <a:extLst>
                  <a:ext uri="{FF2B5EF4-FFF2-40B4-BE49-F238E27FC236}">
                    <a16:creationId xmlns:a16="http://schemas.microsoft.com/office/drawing/2014/main" id="{FE42E270-DD59-A33F-2FEC-1BC8D5C2E20A}"/>
                  </a:ext>
                </a:extLst>
              </p:cNvPr>
              <p:cNvSpPr>
                <a:spLocks noChangeShapeType="1"/>
              </p:cNvSpPr>
              <p:nvPr/>
            </p:nvSpPr>
            <p:spPr bwMode="auto">
              <a:xfrm>
                <a:off x="1422"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Line 200">
                <a:extLst>
                  <a:ext uri="{FF2B5EF4-FFF2-40B4-BE49-F238E27FC236}">
                    <a16:creationId xmlns:a16="http://schemas.microsoft.com/office/drawing/2014/main" id="{94EDF87A-DD86-CAE1-E7A4-532D62788372}"/>
                  </a:ext>
                </a:extLst>
              </p:cNvPr>
              <p:cNvSpPr>
                <a:spLocks noChangeShapeType="1"/>
              </p:cNvSpPr>
              <p:nvPr/>
            </p:nvSpPr>
            <p:spPr bwMode="auto">
              <a:xfrm>
                <a:off x="1694" y="99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1" name="Group 201">
              <a:extLst>
                <a:ext uri="{FF2B5EF4-FFF2-40B4-BE49-F238E27FC236}">
                  <a16:creationId xmlns:a16="http://schemas.microsoft.com/office/drawing/2014/main" id="{284883AA-B518-5DFD-8368-4A98580AA665}"/>
                </a:ext>
              </a:extLst>
            </p:cNvPr>
            <p:cNvGrpSpPr>
              <a:grpSpLocks/>
            </p:cNvGrpSpPr>
            <p:nvPr/>
          </p:nvGrpSpPr>
          <p:grpSpPr bwMode="auto">
            <a:xfrm>
              <a:off x="4028" y="2685"/>
              <a:ext cx="1038" cy="1"/>
              <a:chOff x="877" y="659"/>
              <a:chExt cx="1089" cy="0"/>
            </a:xfrm>
          </p:grpSpPr>
          <p:sp>
            <p:nvSpPr>
              <p:cNvPr id="144" name="Line 202">
                <a:extLst>
                  <a:ext uri="{FF2B5EF4-FFF2-40B4-BE49-F238E27FC236}">
                    <a16:creationId xmlns:a16="http://schemas.microsoft.com/office/drawing/2014/main" id="{7700E414-7F18-908E-CC9C-041E2CD27D18}"/>
                  </a:ext>
                </a:extLst>
              </p:cNvPr>
              <p:cNvSpPr>
                <a:spLocks noChangeShapeType="1"/>
              </p:cNvSpPr>
              <p:nvPr/>
            </p:nvSpPr>
            <p:spPr bwMode="auto">
              <a:xfrm>
                <a:off x="877" y="659"/>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203">
                <a:extLst>
                  <a:ext uri="{FF2B5EF4-FFF2-40B4-BE49-F238E27FC236}">
                    <a16:creationId xmlns:a16="http://schemas.microsoft.com/office/drawing/2014/main" id="{412B5D12-F7B6-05A5-B57F-4BCDD58835D1}"/>
                  </a:ext>
                </a:extLst>
              </p:cNvPr>
              <p:cNvSpPr>
                <a:spLocks noChangeShapeType="1"/>
              </p:cNvSpPr>
              <p:nvPr/>
            </p:nvSpPr>
            <p:spPr bwMode="auto">
              <a:xfrm>
                <a:off x="1147"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Line 204">
                <a:extLst>
                  <a:ext uri="{FF2B5EF4-FFF2-40B4-BE49-F238E27FC236}">
                    <a16:creationId xmlns:a16="http://schemas.microsoft.com/office/drawing/2014/main" id="{A75A0725-C87C-9776-8F50-C7D53EF2ACC3}"/>
                  </a:ext>
                </a:extLst>
              </p:cNvPr>
              <p:cNvSpPr>
                <a:spLocks noChangeShapeType="1"/>
              </p:cNvSpPr>
              <p:nvPr/>
            </p:nvSpPr>
            <p:spPr bwMode="auto">
              <a:xfrm>
                <a:off x="1422"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Line 205">
                <a:extLst>
                  <a:ext uri="{FF2B5EF4-FFF2-40B4-BE49-F238E27FC236}">
                    <a16:creationId xmlns:a16="http://schemas.microsoft.com/office/drawing/2014/main" id="{9DAD4BDB-A620-BE51-BBB6-D5C89A02EB9E}"/>
                  </a:ext>
                </a:extLst>
              </p:cNvPr>
              <p:cNvSpPr>
                <a:spLocks noChangeShapeType="1"/>
              </p:cNvSpPr>
              <p:nvPr/>
            </p:nvSpPr>
            <p:spPr bwMode="auto">
              <a:xfrm>
                <a:off x="1694" y="659"/>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2" name="Text Box 267">
              <a:extLst>
                <a:ext uri="{FF2B5EF4-FFF2-40B4-BE49-F238E27FC236}">
                  <a16:creationId xmlns:a16="http://schemas.microsoft.com/office/drawing/2014/main" id="{50C9E992-FDB7-704E-609C-397DE1257479}"/>
                </a:ext>
              </a:extLst>
            </p:cNvPr>
            <p:cNvSpPr txBox="1">
              <a:spLocks noChangeArrowheads="1"/>
            </p:cNvSpPr>
            <p:nvPr/>
          </p:nvSpPr>
          <p:spPr bwMode="auto">
            <a:xfrm>
              <a:off x="3926" y="2443"/>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133" name="Text Box 268">
              <a:extLst>
                <a:ext uri="{FF2B5EF4-FFF2-40B4-BE49-F238E27FC236}">
                  <a16:creationId xmlns:a16="http://schemas.microsoft.com/office/drawing/2014/main" id="{44382C41-B231-649A-5471-C6D32C083D9C}"/>
                </a:ext>
              </a:extLst>
            </p:cNvPr>
            <p:cNvSpPr txBox="1">
              <a:spLocks noChangeArrowheads="1"/>
            </p:cNvSpPr>
            <p:nvPr/>
          </p:nvSpPr>
          <p:spPr bwMode="auto">
            <a:xfrm>
              <a:off x="4180" y="2441"/>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A</a:t>
              </a:r>
              <a:endParaRPr lang="en-US" altLang="zh-CN" i="1">
                <a:ea typeface="宋体" panose="02010600030101010101" pitchFamily="2" charset="-122"/>
              </a:endParaRPr>
            </a:p>
          </p:txBody>
        </p:sp>
        <p:sp>
          <p:nvSpPr>
            <p:cNvPr id="134" name="Text Box 269">
              <a:extLst>
                <a:ext uri="{FF2B5EF4-FFF2-40B4-BE49-F238E27FC236}">
                  <a16:creationId xmlns:a16="http://schemas.microsoft.com/office/drawing/2014/main" id="{3E622E31-D6AF-1897-BCAA-6DCC4E460787}"/>
                </a:ext>
              </a:extLst>
            </p:cNvPr>
            <p:cNvSpPr txBox="1">
              <a:spLocks noChangeArrowheads="1"/>
            </p:cNvSpPr>
            <p:nvPr/>
          </p:nvSpPr>
          <p:spPr bwMode="auto">
            <a:xfrm>
              <a:off x="4439" y="2441"/>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135" name="Text Box 270">
              <a:extLst>
                <a:ext uri="{FF2B5EF4-FFF2-40B4-BE49-F238E27FC236}">
                  <a16:creationId xmlns:a16="http://schemas.microsoft.com/office/drawing/2014/main" id="{B58EF1FC-4275-2D1E-AC36-4599BB976FC0}"/>
                </a:ext>
              </a:extLst>
            </p:cNvPr>
            <p:cNvSpPr txBox="1">
              <a:spLocks noChangeArrowheads="1"/>
            </p:cNvSpPr>
            <p:nvPr/>
          </p:nvSpPr>
          <p:spPr bwMode="auto">
            <a:xfrm>
              <a:off x="4704" y="2441"/>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dirty="0">
                  <a:ea typeface="宋体" panose="02010600030101010101" pitchFamily="2" charset="-122"/>
                </a:rPr>
                <a:t>B</a:t>
              </a:r>
              <a:endParaRPr lang="en-US" altLang="zh-CN" i="1" dirty="0">
                <a:ea typeface="宋体" panose="02010600030101010101" pitchFamily="2" charset="-122"/>
              </a:endParaRPr>
            </a:p>
          </p:txBody>
        </p:sp>
        <p:sp>
          <p:nvSpPr>
            <p:cNvPr id="136" name="Text Box 271">
              <a:extLst>
                <a:ext uri="{FF2B5EF4-FFF2-40B4-BE49-F238E27FC236}">
                  <a16:creationId xmlns:a16="http://schemas.microsoft.com/office/drawing/2014/main" id="{BE278FDB-FF34-1E2A-DCBD-0CE66388094D}"/>
                </a:ext>
              </a:extLst>
            </p:cNvPr>
            <p:cNvSpPr txBox="1">
              <a:spLocks noChangeArrowheads="1"/>
            </p:cNvSpPr>
            <p:nvPr/>
          </p:nvSpPr>
          <p:spPr bwMode="auto">
            <a:xfrm>
              <a:off x="4958" y="2441"/>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137" name="Text Box 272">
              <a:extLst>
                <a:ext uri="{FF2B5EF4-FFF2-40B4-BE49-F238E27FC236}">
                  <a16:creationId xmlns:a16="http://schemas.microsoft.com/office/drawing/2014/main" id="{E3F21C3E-63BB-71E9-ECD1-185042E874CD}"/>
                </a:ext>
              </a:extLst>
            </p:cNvPr>
            <p:cNvSpPr txBox="1">
              <a:spLocks noChangeArrowheads="1"/>
            </p:cNvSpPr>
            <p:nvPr/>
          </p:nvSpPr>
          <p:spPr bwMode="auto">
            <a:xfrm>
              <a:off x="4185" y="3412"/>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B</a:t>
              </a:r>
              <a:endParaRPr lang="en-US" altLang="zh-CN" i="1">
                <a:ea typeface="宋体" panose="02010600030101010101" pitchFamily="2" charset="-122"/>
              </a:endParaRPr>
            </a:p>
          </p:txBody>
        </p:sp>
        <p:sp>
          <p:nvSpPr>
            <p:cNvPr id="138" name="Text Box 273">
              <a:extLst>
                <a:ext uri="{FF2B5EF4-FFF2-40B4-BE49-F238E27FC236}">
                  <a16:creationId xmlns:a16="http://schemas.microsoft.com/office/drawing/2014/main" id="{3308DDC8-4862-96B6-B6E4-CE536B97F0DC}"/>
                </a:ext>
              </a:extLst>
            </p:cNvPr>
            <p:cNvSpPr txBox="1">
              <a:spLocks noChangeArrowheads="1"/>
            </p:cNvSpPr>
            <p:nvPr/>
          </p:nvSpPr>
          <p:spPr bwMode="auto">
            <a:xfrm>
              <a:off x="4436" y="3412"/>
              <a:ext cx="21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139" name="Text Box 274">
              <a:extLst>
                <a:ext uri="{FF2B5EF4-FFF2-40B4-BE49-F238E27FC236}">
                  <a16:creationId xmlns:a16="http://schemas.microsoft.com/office/drawing/2014/main" id="{49167030-04DA-EBA1-267B-10ECB5033247}"/>
                </a:ext>
              </a:extLst>
            </p:cNvPr>
            <p:cNvSpPr txBox="1">
              <a:spLocks noChangeArrowheads="1"/>
            </p:cNvSpPr>
            <p:nvPr/>
          </p:nvSpPr>
          <p:spPr bwMode="auto">
            <a:xfrm>
              <a:off x="4698" y="3412"/>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140" name="Text Box 275">
              <a:extLst>
                <a:ext uri="{FF2B5EF4-FFF2-40B4-BE49-F238E27FC236}">
                  <a16:creationId xmlns:a16="http://schemas.microsoft.com/office/drawing/2014/main" id="{D3456226-366B-D9DE-6A4A-41E2DF32ACCC}"/>
                </a:ext>
              </a:extLst>
            </p:cNvPr>
            <p:cNvSpPr txBox="1">
              <a:spLocks noChangeArrowheads="1"/>
            </p:cNvSpPr>
            <p:nvPr/>
          </p:nvSpPr>
          <p:spPr bwMode="auto">
            <a:xfrm>
              <a:off x="4955" y="3412"/>
              <a:ext cx="21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i="1">
                  <a:ea typeface="宋体" panose="02010600030101010101" pitchFamily="2" charset="-122"/>
                </a:rPr>
                <a:t>C</a:t>
              </a:r>
              <a:endParaRPr lang="en-US" altLang="zh-CN" i="1">
                <a:ea typeface="宋体" panose="02010600030101010101" pitchFamily="2" charset="-122"/>
              </a:endParaRPr>
            </a:p>
          </p:txBody>
        </p:sp>
        <p:sp>
          <p:nvSpPr>
            <p:cNvPr id="141" name="Text Box 276">
              <a:extLst>
                <a:ext uri="{FF2B5EF4-FFF2-40B4-BE49-F238E27FC236}">
                  <a16:creationId xmlns:a16="http://schemas.microsoft.com/office/drawing/2014/main" id="{57C3038F-6302-63B7-74CC-1A5B1B6DA6FC}"/>
                </a:ext>
              </a:extLst>
            </p:cNvPr>
            <p:cNvSpPr txBox="1">
              <a:spLocks noChangeArrowheads="1"/>
            </p:cNvSpPr>
            <p:nvPr/>
          </p:nvSpPr>
          <p:spPr bwMode="auto">
            <a:xfrm>
              <a:off x="3919" y="3412"/>
              <a:ext cx="21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0"/>
                </a:spcBef>
              </a:pPr>
              <a:r>
                <a:rPr lang="de-DE" altLang="zh-CN">
                  <a:ea typeface="宋体" panose="02010600030101010101" pitchFamily="2" charset="-122"/>
                </a:rPr>
                <a:t>0</a:t>
              </a:r>
              <a:endParaRPr lang="en-US" altLang="zh-CN">
                <a:ea typeface="宋体" panose="02010600030101010101" pitchFamily="2" charset="-122"/>
              </a:endParaRPr>
            </a:p>
          </p:txBody>
        </p:sp>
        <p:sp>
          <p:nvSpPr>
            <p:cNvPr id="142" name="Line 277">
              <a:extLst>
                <a:ext uri="{FF2B5EF4-FFF2-40B4-BE49-F238E27FC236}">
                  <a16:creationId xmlns:a16="http://schemas.microsoft.com/office/drawing/2014/main" id="{FEFA9D5C-2225-9729-CB67-05ECE507F930}"/>
                </a:ext>
              </a:extLst>
            </p:cNvPr>
            <p:cNvSpPr>
              <a:spLocks noChangeShapeType="1"/>
            </p:cNvSpPr>
            <p:nvPr/>
          </p:nvSpPr>
          <p:spPr bwMode="auto">
            <a:xfrm>
              <a:off x="4029" y="2681"/>
              <a:ext cx="0" cy="249"/>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Line 278">
              <a:extLst>
                <a:ext uri="{FF2B5EF4-FFF2-40B4-BE49-F238E27FC236}">
                  <a16:creationId xmlns:a16="http://schemas.microsoft.com/office/drawing/2014/main" id="{2C87ED68-EF58-5C90-2D92-1748222DCC86}"/>
                </a:ext>
              </a:extLst>
            </p:cNvPr>
            <p:cNvSpPr>
              <a:spLocks noChangeShapeType="1"/>
            </p:cNvSpPr>
            <p:nvPr/>
          </p:nvSpPr>
          <p:spPr bwMode="auto">
            <a:xfrm>
              <a:off x="4288" y="2682"/>
              <a:ext cx="0" cy="249"/>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8563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dissolv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9504-2934-6FD9-F89A-92DE0D390A95}"/>
              </a:ext>
            </a:extLst>
          </p:cNvPr>
          <p:cNvSpPr>
            <a:spLocks noGrp="1"/>
          </p:cNvSpPr>
          <p:nvPr>
            <p:ph type="title"/>
          </p:nvPr>
        </p:nvSpPr>
        <p:spPr/>
        <p:txBody>
          <a:bodyPr/>
          <a:lstStyle/>
          <a:p>
            <a:r>
              <a:rPr lang="en-US" dirty="0"/>
              <a:t>Switchbox Routing</a:t>
            </a:r>
          </a:p>
        </p:txBody>
      </p:sp>
      <p:sp>
        <p:nvSpPr>
          <p:cNvPr id="4" name="Line 3">
            <a:extLst>
              <a:ext uri="{FF2B5EF4-FFF2-40B4-BE49-F238E27FC236}">
                <a16:creationId xmlns:a16="http://schemas.microsoft.com/office/drawing/2014/main" id="{AD959180-A712-B66C-5E4E-52B87BA015ED}"/>
              </a:ext>
            </a:extLst>
          </p:cNvPr>
          <p:cNvSpPr>
            <a:spLocks noChangeAspect="1" noChangeShapeType="1"/>
          </p:cNvSpPr>
          <p:nvPr/>
        </p:nvSpPr>
        <p:spPr bwMode="auto">
          <a:xfrm flipV="1">
            <a:off x="5215391"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3AC24A4C-834F-A1BB-2061-B8B593CAAF6C}"/>
              </a:ext>
            </a:extLst>
          </p:cNvPr>
          <p:cNvSpPr>
            <a:spLocks noChangeAspect="1" noChangeShapeType="1"/>
          </p:cNvSpPr>
          <p:nvPr/>
        </p:nvSpPr>
        <p:spPr bwMode="auto">
          <a:xfrm>
            <a:off x="5215391" y="5233988"/>
            <a:ext cx="2682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E9D450F6-4075-DFCC-EFB2-02E3299B4134}"/>
              </a:ext>
            </a:extLst>
          </p:cNvPr>
          <p:cNvSpPr>
            <a:spLocks noChangeAspect="1" noChangeShapeType="1"/>
          </p:cNvSpPr>
          <p:nvPr/>
        </p:nvSpPr>
        <p:spPr bwMode="auto">
          <a:xfrm>
            <a:off x="5483678"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4F129B59-8980-7260-0205-4C4E1C92AFF5}"/>
              </a:ext>
            </a:extLst>
          </p:cNvPr>
          <p:cNvSpPr>
            <a:spLocks noChangeAspect="1" noChangeShapeType="1"/>
          </p:cNvSpPr>
          <p:nvPr/>
        </p:nvSpPr>
        <p:spPr bwMode="auto">
          <a:xfrm>
            <a:off x="5215391"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a:extLst>
              <a:ext uri="{FF2B5EF4-FFF2-40B4-BE49-F238E27FC236}">
                <a16:creationId xmlns:a16="http://schemas.microsoft.com/office/drawing/2014/main" id="{1D708204-6F3D-350E-DF75-34F76C628E3D}"/>
              </a:ext>
            </a:extLst>
          </p:cNvPr>
          <p:cNvSpPr>
            <a:spLocks noChangeAspect="1" noChangeShapeType="1"/>
          </p:cNvSpPr>
          <p:nvPr/>
        </p:nvSpPr>
        <p:spPr bwMode="auto">
          <a:xfrm>
            <a:off x="5215391" y="5033963"/>
            <a:ext cx="20478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1C4A28A5-83F2-665D-BC84-53720DFE811E}"/>
              </a:ext>
            </a:extLst>
          </p:cNvPr>
          <p:cNvSpPr>
            <a:spLocks noChangeAspect="1" noChangeShapeType="1"/>
          </p:cNvSpPr>
          <p:nvPr/>
        </p:nvSpPr>
        <p:spPr bwMode="auto">
          <a:xfrm flipV="1">
            <a:off x="5348741" y="4832350"/>
            <a:ext cx="0" cy="6048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4EEF4AEB-CE52-3BCF-5371-E1A0C1E65D81}"/>
              </a:ext>
            </a:extLst>
          </p:cNvPr>
          <p:cNvSpPr>
            <a:spLocks noChangeAspect="1" noChangeShapeType="1"/>
          </p:cNvSpPr>
          <p:nvPr/>
        </p:nvSpPr>
        <p:spPr bwMode="auto">
          <a:xfrm>
            <a:off x="5348741" y="4832350"/>
            <a:ext cx="6746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
            <a:extLst>
              <a:ext uri="{FF2B5EF4-FFF2-40B4-BE49-F238E27FC236}">
                <a16:creationId xmlns:a16="http://schemas.microsoft.com/office/drawing/2014/main" id="{65E594C7-EB05-B422-5BF6-132D06E2662E}"/>
              </a:ext>
            </a:extLst>
          </p:cNvPr>
          <p:cNvSpPr>
            <a:spLocks noChangeAspect="1" noChangeShapeType="1"/>
          </p:cNvSpPr>
          <p:nvPr/>
        </p:nvSpPr>
        <p:spPr bwMode="auto">
          <a:xfrm flipV="1">
            <a:off x="5483678"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1">
            <a:extLst>
              <a:ext uri="{FF2B5EF4-FFF2-40B4-BE49-F238E27FC236}">
                <a16:creationId xmlns:a16="http://schemas.microsoft.com/office/drawing/2014/main" id="{CDC64912-403B-1087-ADC3-0A175A33B770}"/>
              </a:ext>
            </a:extLst>
          </p:cNvPr>
          <p:cNvSpPr>
            <a:spLocks noChangeAspect="1" noChangeShapeType="1"/>
          </p:cNvSpPr>
          <p:nvPr/>
        </p:nvSpPr>
        <p:spPr bwMode="auto">
          <a:xfrm flipV="1">
            <a:off x="5618616" y="46307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2">
            <a:extLst>
              <a:ext uri="{FF2B5EF4-FFF2-40B4-BE49-F238E27FC236}">
                <a16:creationId xmlns:a16="http://schemas.microsoft.com/office/drawing/2014/main" id="{8A988FBD-4AEE-4016-B18E-2D94FE4C0D0D}"/>
              </a:ext>
            </a:extLst>
          </p:cNvPr>
          <p:cNvSpPr>
            <a:spLocks noChangeAspect="1" noChangeShapeType="1"/>
          </p:cNvSpPr>
          <p:nvPr/>
        </p:nvSpPr>
        <p:spPr bwMode="auto">
          <a:xfrm>
            <a:off x="5618616" y="5033963"/>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3">
            <a:extLst>
              <a:ext uri="{FF2B5EF4-FFF2-40B4-BE49-F238E27FC236}">
                <a16:creationId xmlns:a16="http://schemas.microsoft.com/office/drawing/2014/main" id="{7EA9C707-0A3B-3015-FEE1-FCB45BD96B1F}"/>
              </a:ext>
            </a:extLst>
          </p:cNvPr>
          <p:cNvSpPr>
            <a:spLocks noChangeAspect="1" noChangeShapeType="1"/>
          </p:cNvSpPr>
          <p:nvPr/>
        </p:nvSpPr>
        <p:spPr bwMode="auto">
          <a:xfrm>
            <a:off x="5753553" y="4630738"/>
            <a:ext cx="0" cy="6032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D4C3CFBA-825B-CF5B-7002-1F83F02C8166}"/>
              </a:ext>
            </a:extLst>
          </p:cNvPr>
          <p:cNvSpPr>
            <a:spLocks noChangeAspect="1" noChangeShapeType="1"/>
          </p:cNvSpPr>
          <p:nvPr/>
        </p:nvSpPr>
        <p:spPr bwMode="auto">
          <a:xfrm>
            <a:off x="5753553" y="5233988"/>
            <a:ext cx="6381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5">
            <a:extLst>
              <a:ext uri="{FF2B5EF4-FFF2-40B4-BE49-F238E27FC236}">
                <a16:creationId xmlns:a16="http://schemas.microsoft.com/office/drawing/2014/main" id="{15459A30-7A8B-66C0-AFE3-951FC7347DBD}"/>
              </a:ext>
            </a:extLst>
          </p:cNvPr>
          <p:cNvSpPr>
            <a:spLocks noChangeAspect="1" noChangeShapeType="1"/>
          </p:cNvSpPr>
          <p:nvPr/>
        </p:nvSpPr>
        <p:spPr bwMode="auto">
          <a:xfrm>
            <a:off x="5888491"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a:extLst>
              <a:ext uri="{FF2B5EF4-FFF2-40B4-BE49-F238E27FC236}">
                <a16:creationId xmlns:a16="http://schemas.microsoft.com/office/drawing/2014/main" id="{6F0B4161-8DAE-400B-8EC6-DABFE944597A}"/>
              </a:ext>
            </a:extLst>
          </p:cNvPr>
          <p:cNvSpPr>
            <a:spLocks noChangeAspect="1" noChangeShapeType="1"/>
          </p:cNvSpPr>
          <p:nvPr/>
        </p:nvSpPr>
        <p:spPr bwMode="auto">
          <a:xfrm>
            <a:off x="6023428"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Rectangle 17">
            <a:extLst>
              <a:ext uri="{FF2B5EF4-FFF2-40B4-BE49-F238E27FC236}">
                <a16:creationId xmlns:a16="http://schemas.microsoft.com/office/drawing/2014/main" id="{9E745364-BDEE-274C-313C-93C39AC8E546}"/>
              </a:ext>
            </a:extLst>
          </p:cNvPr>
          <p:cNvSpPr>
            <a:spLocks noChangeAspect="1" noChangeArrowheads="1"/>
          </p:cNvSpPr>
          <p:nvPr/>
        </p:nvSpPr>
        <p:spPr bwMode="auto">
          <a:xfrm>
            <a:off x="5188403"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9" name="Rectangle 18">
            <a:extLst>
              <a:ext uri="{FF2B5EF4-FFF2-40B4-BE49-F238E27FC236}">
                <a16:creationId xmlns:a16="http://schemas.microsoft.com/office/drawing/2014/main" id="{1F3A5F85-C2A5-4488-9844-E7EAB4867F88}"/>
              </a:ext>
            </a:extLst>
          </p:cNvPr>
          <p:cNvSpPr>
            <a:spLocks noChangeAspect="1" noChangeArrowheads="1"/>
          </p:cNvSpPr>
          <p:nvPr/>
        </p:nvSpPr>
        <p:spPr bwMode="auto">
          <a:xfrm>
            <a:off x="6772728"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 name="Rectangle 19">
            <a:extLst>
              <a:ext uri="{FF2B5EF4-FFF2-40B4-BE49-F238E27FC236}">
                <a16:creationId xmlns:a16="http://schemas.microsoft.com/office/drawing/2014/main" id="{756DF79D-3244-57FE-D562-27D45A8D511B}"/>
              </a:ext>
            </a:extLst>
          </p:cNvPr>
          <p:cNvSpPr>
            <a:spLocks noChangeAspect="1" noChangeArrowheads="1"/>
          </p:cNvSpPr>
          <p:nvPr/>
        </p:nvSpPr>
        <p:spPr bwMode="auto">
          <a:xfrm>
            <a:off x="5188403"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 name="Rectangle 20">
            <a:extLst>
              <a:ext uri="{FF2B5EF4-FFF2-40B4-BE49-F238E27FC236}">
                <a16:creationId xmlns:a16="http://schemas.microsoft.com/office/drawing/2014/main" id="{09FA95A0-E0D7-F691-4676-D70F93A75E1D}"/>
              </a:ext>
            </a:extLst>
          </p:cNvPr>
          <p:cNvSpPr>
            <a:spLocks noChangeAspect="1" noChangeArrowheads="1"/>
          </p:cNvSpPr>
          <p:nvPr/>
        </p:nvSpPr>
        <p:spPr bwMode="auto">
          <a:xfrm>
            <a:off x="6772728"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4" name="Line 23">
            <a:extLst>
              <a:ext uri="{FF2B5EF4-FFF2-40B4-BE49-F238E27FC236}">
                <a16:creationId xmlns:a16="http://schemas.microsoft.com/office/drawing/2014/main" id="{0E399F67-4CBE-1621-BF84-ACE77B581888}"/>
              </a:ext>
            </a:extLst>
          </p:cNvPr>
          <p:cNvSpPr>
            <a:spLocks noChangeAspect="1" noChangeShapeType="1"/>
          </p:cNvSpPr>
          <p:nvPr/>
        </p:nvSpPr>
        <p:spPr bwMode="auto">
          <a:xfrm flipV="1">
            <a:off x="6190116" y="4837113"/>
            <a:ext cx="0" cy="10747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
            <a:extLst>
              <a:ext uri="{FF2B5EF4-FFF2-40B4-BE49-F238E27FC236}">
                <a16:creationId xmlns:a16="http://schemas.microsoft.com/office/drawing/2014/main" id="{D686FF58-1709-A74E-5F83-C597BBC75D94}"/>
              </a:ext>
            </a:extLst>
          </p:cNvPr>
          <p:cNvSpPr>
            <a:spLocks noChangeAspect="1" noChangeShapeType="1"/>
          </p:cNvSpPr>
          <p:nvPr/>
        </p:nvSpPr>
        <p:spPr bwMode="auto">
          <a:xfrm>
            <a:off x="6190116" y="4837113"/>
            <a:ext cx="8731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5">
            <a:extLst>
              <a:ext uri="{FF2B5EF4-FFF2-40B4-BE49-F238E27FC236}">
                <a16:creationId xmlns:a16="http://schemas.microsoft.com/office/drawing/2014/main" id="{98F507EE-B043-6619-6F19-FDB83D2AE5D9}"/>
              </a:ext>
            </a:extLst>
          </p:cNvPr>
          <p:cNvSpPr>
            <a:spLocks noChangeAspect="1" noChangeShapeType="1"/>
          </p:cNvSpPr>
          <p:nvPr/>
        </p:nvSpPr>
        <p:spPr bwMode="auto">
          <a:xfrm flipV="1">
            <a:off x="6591753" y="4164013"/>
            <a:ext cx="0" cy="6731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6">
            <a:extLst>
              <a:ext uri="{FF2B5EF4-FFF2-40B4-BE49-F238E27FC236}">
                <a16:creationId xmlns:a16="http://schemas.microsoft.com/office/drawing/2014/main" id="{7CA3C6E4-D9EE-AAE1-838C-1F433EE617BB}"/>
              </a:ext>
            </a:extLst>
          </p:cNvPr>
          <p:cNvSpPr>
            <a:spLocks noChangeAspect="1" noChangeShapeType="1"/>
          </p:cNvSpPr>
          <p:nvPr/>
        </p:nvSpPr>
        <p:spPr bwMode="auto">
          <a:xfrm flipV="1">
            <a:off x="6391728" y="3963988"/>
            <a:ext cx="0" cy="10763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7">
            <a:extLst>
              <a:ext uri="{FF2B5EF4-FFF2-40B4-BE49-F238E27FC236}">
                <a16:creationId xmlns:a16="http://schemas.microsoft.com/office/drawing/2014/main" id="{8F4BDC10-8AB9-4EB0-238A-8CBBC76C7639}"/>
              </a:ext>
            </a:extLst>
          </p:cNvPr>
          <p:cNvSpPr>
            <a:spLocks noChangeAspect="1" noChangeShapeType="1"/>
          </p:cNvSpPr>
          <p:nvPr/>
        </p:nvSpPr>
        <p:spPr bwMode="auto">
          <a:xfrm>
            <a:off x="6391728" y="5240338"/>
            <a:ext cx="0" cy="8763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8">
            <a:extLst>
              <a:ext uri="{FF2B5EF4-FFF2-40B4-BE49-F238E27FC236}">
                <a16:creationId xmlns:a16="http://schemas.microsoft.com/office/drawing/2014/main" id="{195E2AC7-CD24-B074-F842-0767D7822283}"/>
              </a:ext>
            </a:extLst>
          </p:cNvPr>
          <p:cNvSpPr>
            <a:spLocks noChangeAspect="1" noChangeShapeType="1"/>
          </p:cNvSpPr>
          <p:nvPr/>
        </p:nvSpPr>
        <p:spPr bwMode="auto">
          <a:xfrm>
            <a:off x="6591753" y="5040313"/>
            <a:ext cx="0" cy="8715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69EC2223-9E41-0D55-A539-28F4443EC4B3}"/>
              </a:ext>
            </a:extLst>
          </p:cNvPr>
          <p:cNvSpPr>
            <a:spLocks noChangeAspect="1" noChangeShapeType="1"/>
          </p:cNvSpPr>
          <p:nvPr/>
        </p:nvSpPr>
        <p:spPr bwMode="auto">
          <a:xfrm>
            <a:off x="7263266" y="5040313"/>
            <a:ext cx="0" cy="4016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4823C732-2586-4C05-BF69-EDBFDD699CFE}"/>
              </a:ext>
            </a:extLst>
          </p:cNvPr>
          <p:cNvSpPr>
            <a:spLocks noChangeAspect="1" noChangeShapeType="1"/>
          </p:cNvSpPr>
          <p:nvPr/>
        </p:nvSpPr>
        <p:spPr bwMode="auto">
          <a:xfrm flipV="1">
            <a:off x="7063241" y="4635500"/>
            <a:ext cx="0" cy="2016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1">
            <a:extLst>
              <a:ext uri="{FF2B5EF4-FFF2-40B4-BE49-F238E27FC236}">
                <a16:creationId xmlns:a16="http://schemas.microsoft.com/office/drawing/2014/main" id="{768B3B74-5B96-5092-C70B-345CCB6D77D7}"/>
              </a:ext>
            </a:extLst>
          </p:cNvPr>
          <p:cNvSpPr>
            <a:spLocks noChangeAspect="1" noChangeShapeType="1"/>
          </p:cNvSpPr>
          <p:nvPr/>
        </p:nvSpPr>
        <p:spPr bwMode="auto">
          <a:xfrm>
            <a:off x="6591753" y="5911850"/>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94DBF7FF-0C74-253C-D2DD-22E658C9ABE1}"/>
              </a:ext>
            </a:extLst>
          </p:cNvPr>
          <p:cNvSpPr>
            <a:spLocks noChangeAspect="1" noChangeShapeType="1"/>
          </p:cNvSpPr>
          <p:nvPr/>
        </p:nvSpPr>
        <p:spPr bwMode="auto">
          <a:xfrm>
            <a:off x="6055178" y="6116638"/>
            <a:ext cx="73977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7A20A66C-3254-6086-A28F-AE9BE5077D00}"/>
              </a:ext>
            </a:extLst>
          </p:cNvPr>
          <p:cNvSpPr>
            <a:spLocks noChangeAspect="1" noChangeShapeType="1"/>
          </p:cNvSpPr>
          <p:nvPr/>
        </p:nvSpPr>
        <p:spPr bwMode="auto">
          <a:xfrm flipH="1">
            <a:off x="6055178" y="5911850"/>
            <a:ext cx="134938"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7955B644-2D7F-A57B-8743-10D835B1B023}"/>
              </a:ext>
            </a:extLst>
          </p:cNvPr>
          <p:cNvSpPr>
            <a:spLocks noChangeAspect="1" noChangeShapeType="1"/>
          </p:cNvSpPr>
          <p:nvPr/>
        </p:nvSpPr>
        <p:spPr bwMode="auto">
          <a:xfrm>
            <a:off x="6591753" y="4164013"/>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5">
            <a:extLst>
              <a:ext uri="{FF2B5EF4-FFF2-40B4-BE49-F238E27FC236}">
                <a16:creationId xmlns:a16="http://schemas.microsoft.com/office/drawing/2014/main" id="{6E4DFBF2-973D-7EFD-BDD7-13A50AC53FB6}"/>
              </a:ext>
            </a:extLst>
          </p:cNvPr>
          <p:cNvSpPr>
            <a:spLocks noChangeAspect="1" noChangeShapeType="1"/>
          </p:cNvSpPr>
          <p:nvPr/>
        </p:nvSpPr>
        <p:spPr bwMode="auto">
          <a:xfrm flipH="1">
            <a:off x="6055178" y="3963988"/>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6">
            <a:extLst>
              <a:ext uri="{FF2B5EF4-FFF2-40B4-BE49-F238E27FC236}">
                <a16:creationId xmlns:a16="http://schemas.microsoft.com/office/drawing/2014/main" id="{65613364-9AE9-D8B3-2BAA-359DA347878F}"/>
              </a:ext>
            </a:extLst>
          </p:cNvPr>
          <p:cNvSpPr>
            <a:spLocks noChangeAspect="1" noChangeShapeType="1"/>
          </p:cNvSpPr>
          <p:nvPr/>
        </p:nvSpPr>
        <p:spPr bwMode="auto">
          <a:xfrm flipH="1">
            <a:off x="6055178" y="4164013"/>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7">
            <a:extLst>
              <a:ext uri="{FF2B5EF4-FFF2-40B4-BE49-F238E27FC236}">
                <a16:creationId xmlns:a16="http://schemas.microsoft.com/office/drawing/2014/main" id="{8CCC829C-DB3E-7A55-9003-FC985C7D486B}"/>
              </a:ext>
            </a:extLst>
          </p:cNvPr>
          <p:cNvSpPr>
            <a:spLocks noChangeAspect="1" noChangeShapeType="1"/>
          </p:cNvSpPr>
          <p:nvPr/>
        </p:nvSpPr>
        <p:spPr bwMode="auto">
          <a:xfrm flipV="1">
            <a:off x="7063241" y="52403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8">
            <a:extLst>
              <a:ext uri="{FF2B5EF4-FFF2-40B4-BE49-F238E27FC236}">
                <a16:creationId xmlns:a16="http://schemas.microsoft.com/office/drawing/2014/main" id="{65A4F451-0320-A14C-B551-D95562F37E22}"/>
              </a:ext>
            </a:extLst>
          </p:cNvPr>
          <p:cNvSpPr>
            <a:spLocks noChangeAspect="1" noChangeShapeType="1"/>
          </p:cNvSpPr>
          <p:nvPr/>
        </p:nvSpPr>
        <p:spPr bwMode="auto">
          <a:xfrm>
            <a:off x="7063241" y="5240338"/>
            <a:ext cx="4032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9">
            <a:extLst>
              <a:ext uri="{FF2B5EF4-FFF2-40B4-BE49-F238E27FC236}">
                <a16:creationId xmlns:a16="http://schemas.microsoft.com/office/drawing/2014/main" id="{11CECCF8-1161-9F33-7FFA-B28719EBC6E4}"/>
              </a:ext>
            </a:extLst>
          </p:cNvPr>
          <p:cNvSpPr>
            <a:spLocks noChangeAspect="1" noChangeShapeType="1"/>
          </p:cNvSpPr>
          <p:nvPr/>
        </p:nvSpPr>
        <p:spPr bwMode="auto">
          <a:xfrm>
            <a:off x="7466466" y="4635500"/>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Rectangle 40">
            <a:extLst>
              <a:ext uri="{FF2B5EF4-FFF2-40B4-BE49-F238E27FC236}">
                <a16:creationId xmlns:a16="http://schemas.microsoft.com/office/drawing/2014/main" id="{9883079E-72D9-5436-D6C5-8168AFB4B27F}"/>
              </a:ext>
            </a:extLst>
          </p:cNvPr>
          <p:cNvSpPr>
            <a:spLocks noChangeAspect="1" noChangeArrowheads="1"/>
          </p:cNvSpPr>
          <p:nvPr/>
        </p:nvSpPr>
        <p:spPr bwMode="auto">
          <a:xfrm>
            <a:off x="5045528" y="3697288"/>
            <a:ext cx="2735263" cy="2684462"/>
          </a:xfrm>
          <a:prstGeom prst="rect">
            <a:avLst/>
          </a:prstGeom>
          <a:noFill/>
          <a:ln w="19050">
            <a:solidFill>
              <a:srgbClr val="B2B2B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42" name="Group 41">
            <a:extLst>
              <a:ext uri="{FF2B5EF4-FFF2-40B4-BE49-F238E27FC236}">
                <a16:creationId xmlns:a16="http://schemas.microsoft.com/office/drawing/2014/main" id="{0CDC2387-5457-4AAB-BA75-60D58E90C86A}"/>
              </a:ext>
            </a:extLst>
          </p:cNvPr>
          <p:cNvGrpSpPr>
            <a:grpSpLocks/>
          </p:cNvGrpSpPr>
          <p:nvPr/>
        </p:nvGrpSpPr>
        <p:grpSpPr bwMode="auto">
          <a:xfrm>
            <a:off x="1372053" y="2179638"/>
            <a:ext cx="4883150" cy="3397250"/>
            <a:chOff x="158" y="1373"/>
            <a:chExt cx="3076" cy="2140"/>
          </a:xfrm>
        </p:grpSpPr>
        <p:sp>
          <p:nvSpPr>
            <p:cNvPr id="43" name="Oval 42">
              <a:extLst>
                <a:ext uri="{FF2B5EF4-FFF2-40B4-BE49-F238E27FC236}">
                  <a16:creationId xmlns:a16="http://schemas.microsoft.com/office/drawing/2014/main" id="{694D8A3A-5AB0-E133-D6AA-805BE8A26F66}"/>
                </a:ext>
              </a:extLst>
            </p:cNvPr>
            <p:cNvSpPr>
              <a:spLocks noChangeAspect="1" noChangeArrowheads="1"/>
            </p:cNvSpPr>
            <p:nvPr/>
          </p:nvSpPr>
          <p:spPr bwMode="auto">
            <a:xfrm>
              <a:off x="2472" y="2835"/>
              <a:ext cx="762" cy="678"/>
            </a:xfrm>
            <a:prstGeom prst="ellipse">
              <a:avLst/>
            </a:prstGeom>
            <a:noFill/>
            <a:ln w="33338">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Line 43">
              <a:extLst>
                <a:ext uri="{FF2B5EF4-FFF2-40B4-BE49-F238E27FC236}">
                  <a16:creationId xmlns:a16="http://schemas.microsoft.com/office/drawing/2014/main" id="{C25E2F74-2024-1211-3C29-5E8C639D69A5}"/>
                </a:ext>
              </a:extLst>
            </p:cNvPr>
            <p:cNvSpPr>
              <a:spLocks noChangeAspect="1" noChangeShapeType="1"/>
            </p:cNvSpPr>
            <p:nvPr/>
          </p:nvSpPr>
          <p:spPr bwMode="auto">
            <a:xfrm flipH="1">
              <a:off x="162" y="2756"/>
              <a:ext cx="1965" cy="6"/>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4">
              <a:extLst>
                <a:ext uri="{FF2B5EF4-FFF2-40B4-BE49-F238E27FC236}">
                  <a16:creationId xmlns:a16="http://schemas.microsoft.com/office/drawing/2014/main" id="{4F5CB17D-D7F2-D91F-2A59-90143BF5DDC5}"/>
                </a:ext>
              </a:extLst>
            </p:cNvPr>
            <p:cNvSpPr>
              <a:spLocks noChangeAspect="1" noChangeShapeType="1"/>
            </p:cNvSpPr>
            <p:nvPr/>
          </p:nvSpPr>
          <p:spPr bwMode="auto">
            <a:xfrm flipH="1">
              <a:off x="158" y="1663"/>
              <a:ext cx="1969"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Rectangle 45">
              <a:extLst>
                <a:ext uri="{FF2B5EF4-FFF2-40B4-BE49-F238E27FC236}">
                  <a16:creationId xmlns:a16="http://schemas.microsoft.com/office/drawing/2014/main" id="{C5F5B4A1-A965-F610-2010-D737833DFA56}"/>
                </a:ext>
              </a:extLst>
            </p:cNvPr>
            <p:cNvSpPr>
              <a:spLocks noChangeAspect="1" noChangeArrowheads="1"/>
            </p:cNvSpPr>
            <p:nvPr/>
          </p:nvSpPr>
          <p:spPr bwMode="auto">
            <a:xfrm flipH="1" flipV="1">
              <a:off x="1849" y="1585"/>
              <a:ext cx="178" cy="1256"/>
            </a:xfrm>
            <a:prstGeom prst="rect">
              <a:avLst/>
            </a:prstGeom>
            <a:solidFill>
              <a:srgbClr val="808080"/>
            </a:solidFill>
            <a:ln w="0">
              <a:solidFill>
                <a:srgbClr val="808080"/>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DFE1D157-A737-E2B2-615E-805A0D8EE529}"/>
                </a:ext>
              </a:extLst>
            </p:cNvPr>
            <p:cNvSpPr>
              <a:spLocks noChangeAspect="1" noChangeArrowheads="1"/>
            </p:cNvSpPr>
            <p:nvPr/>
          </p:nvSpPr>
          <p:spPr bwMode="auto">
            <a:xfrm flipH="1" flipV="1">
              <a:off x="1849" y="1585"/>
              <a:ext cx="178" cy="126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FC4339DC-5263-BE5C-F99D-1005A73DEE9D}"/>
                </a:ext>
              </a:extLst>
            </p:cNvPr>
            <p:cNvSpPr>
              <a:spLocks noChangeAspect="1" noChangeArrowheads="1"/>
            </p:cNvSpPr>
            <p:nvPr/>
          </p:nvSpPr>
          <p:spPr bwMode="auto">
            <a:xfrm flipH="1" flipV="1">
              <a:off x="1584" y="1585"/>
              <a:ext cx="176" cy="1256"/>
            </a:xfrm>
            <a:prstGeom prst="rect">
              <a:avLst/>
            </a:prstGeom>
            <a:solidFill>
              <a:srgbClr val="808080"/>
            </a:solidFill>
            <a:ln w="0">
              <a:solidFill>
                <a:srgbClr val="808080"/>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25A74FFB-951F-0E7F-884C-EFBCEADFF9F1}"/>
                </a:ext>
              </a:extLst>
            </p:cNvPr>
            <p:cNvSpPr>
              <a:spLocks noChangeAspect="1" noChangeArrowheads="1"/>
            </p:cNvSpPr>
            <p:nvPr/>
          </p:nvSpPr>
          <p:spPr bwMode="auto">
            <a:xfrm flipH="1" flipV="1">
              <a:off x="1584" y="1585"/>
              <a:ext cx="176" cy="12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A7F164BB-12DD-8492-D3A7-7F1884CD5B3D}"/>
                </a:ext>
              </a:extLst>
            </p:cNvPr>
            <p:cNvSpPr>
              <a:spLocks noChangeAspect="1" noChangeArrowheads="1"/>
            </p:cNvSpPr>
            <p:nvPr/>
          </p:nvSpPr>
          <p:spPr bwMode="auto">
            <a:xfrm flipH="1" flipV="1">
              <a:off x="1318" y="1585"/>
              <a:ext cx="177" cy="973"/>
            </a:xfrm>
            <a:prstGeom prst="rect">
              <a:avLst/>
            </a:prstGeom>
            <a:solidFill>
              <a:srgbClr val="808080"/>
            </a:solidFill>
            <a:ln w="0">
              <a:solidFill>
                <a:srgbClr val="808080"/>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AAC93A80-8295-9FD1-475F-578AF6CD1F53}"/>
                </a:ext>
              </a:extLst>
            </p:cNvPr>
            <p:cNvSpPr>
              <a:spLocks noChangeAspect="1" noChangeArrowheads="1"/>
            </p:cNvSpPr>
            <p:nvPr/>
          </p:nvSpPr>
          <p:spPr bwMode="auto">
            <a:xfrm flipH="1" flipV="1">
              <a:off x="1318" y="1585"/>
              <a:ext cx="177" cy="9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9317BE9E-E2F8-F240-8861-5BD18F3AED9F}"/>
                </a:ext>
              </a:extLst>
            </p:cNvPr>
            <p:cNvSpPr>
              <a:spLocks noChangeAspect="1" noChangeArrowheads="1"/>
            </p:cNvSpPr>
            <p:nvPr/>
          </p:nvSpPr>
          <p:spPr bwMode="auto">
            <a:xfrm flipH="1" flipV="1">
              <a:off x="806" y="2417"/>
              <a:ext cx="176" cy="439"/>
            </a:xfrm>
            <a:prstGeom prst="rect">
              <a:avLst/>
            </a:prstGeom>
            <a:solidFill>
              <a:srgbClr val="808080"/>
            </a:solidFill>
            <a:ln w="0">
              <a:solidFill>
                <a:srgbClr val="808080"/>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3AA4DE1C-A912-86F2-B216-F992B7C5045C}"/>
                </a:ext>
              </a:extLst>
            </p:cNvPr>
            <p:cNvSpPr>
              <a:spLocks noChangeAspect="1" noChangeArrowheads="1"/>
            </p:cNvSpPr>
            <p:nvPr/>
          </p:nvSpPr>
          <p:spPr bwMode="auto">
            <a:xfrm flipH="1" flipV="1">
              <a:off x="806" y="2417"/>
              <a:ext cx="176"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5FA0FAC9-9B29-7CDA-BEB5-00D70A64F4D2}"/>
                </a:ext>
              </a:extLst>
            </p:cNvPr>
            <p:cNvSpPr>
              <a:spLocks noChangeAspect="1" noChangeArrowheads="1"/>
            </p:cNvSpPr>
            <p:nvPr/>
          </p:nvSpPr>
          <p:spPr bwMode="auto">
            <a:xfrm flipH="1" flipV="1">
              <a:off x="1051" y="2113"/>
              <a:ext cx="177" cy="728"/>
            </a:xfrm>
            <a:prstGeom prst="rect">
              <a:avLst/>
            </a:prstGeom>
            <a:solidFill>
              <a:srgbClr val="808080"/>
            </a:solidFill>
            <a:ln w="0">
              <a:solidFill>
                <a:srgbClr val="808080"/>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0185E6F0-5E21-D027-1293-E055D3E4EB0C}"/>
                </a:ext>
              </a:extLst>
            </p:cNvPr>
            <p:cNvSpPr>
              <a:spLocks noChangeAspect="1" noChangeArrowheads="1"/>
            </p:cNvSpPr>
            <p:nvPr/>
          </p:nvSpPr>
          <p:spPr bwMode="auto">
            <a:xfrm flipH="1" flipV="1">
              <a:off x="1051" y="2113"/>
              <a:ext cx="177" cy="72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3D34C202-3AE1-35AE-BB27-971C15067865}"/>
                </a:ext>
              </a:extLst>
            </p:cNvPr>
            <p:cNvSpPr>
              <a:spLocks noChangeAspect="1" noChangeArrowheads="1"/>
            </p:cNvSpPr>
            <p:nvPr/>
          </p:nvSpPr>
          <p:spPr bwMode="auto">
            <a:xfrm flipH="1" flipV="1">
              <a:off x="1051" y="1585"/>
              <a:ext cx="177" cy="445"/>
            </a:xfrm>
            <a:prstGeom prst="rect">
              <a:avLst/>
            </a:prstGeom>
            <a:solidFill>
              <a:srgbClr val="808080"/>
            </a:solidFill>
            <a:ln w="0">
              <a:solidFill>
                <a:srgbClr val="808080"/>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798297FF-553C-A065-1F0A-73C6584D087A}"/>
                </a:ext>
              </a:extLst>
            </p:cNvPr>
            <p:cNvSpPr>
              <a:spLocks noChangeAspect="1" noChangeArrowheads="1"/>
            </p:cNvSpPr>
            <p:nvPr/>
          </p:nvSpPr>
          <p:spPr bwMode="auto">
            <a:xfrm flipH="1" flipV="1">
              <a:off x="1051" y="1585"/>
              <a:ext cx="177" cy="44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742DBA78-D250-A286-4289-AF628ABADA71}"/>
                </a:ext>
              </a:extLst>
            </p:cNvPr>
            <p:cNvSpPr>
              <a:spLocks noChangeAspect="1" noChangeArrowheads="1"/>
            </p:cNvSpPr>
            <p:nvPr/>
          </p:nvSpPr>
          <p:spPr bwMode="auto">
            <a:xfrm flipH="1" flipV="1">
              <a:off x="790" y="1585"/>
              <a:ext cx="176" cy="706"/>
            </a:xfrm>
            <a:prstGeom prst="rect">
              <a:avLst/>
            </a:prstGeom>
            <a:solidFill>
              <a:srgbClr val="808080"/>
            </a:solidFill>
            <a:ln w="0">
              <a:solidFill>
                <a:srgbClr val="808080"/>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2C688233-996A-6FB6-38DD-F52EE774FAB7}"/>
                </a:ext>
              </a:extLst>
            </p:cNvPr>
            <p:cNvSpPr>
              <a:spLocks noChangeAspect="1" noChangeArrowheads="1"/>
            </p:cNvSpPr>
            <p:nvPr/>
          </p:nvSpPr>
          <p:spPr bwMode="auto">
            <a:xfrm flipH="1" flipV="1">
              <a:off x="790" y="1585"/>
              <a:ext cx="176"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15C360EF-580B-9F02-AB2E-D93ADDCAC7E9}"/>
                </a:ext>
              </a:extLst>
            </p:cNvPr>
            <p:cNvSpPr>
              <a:spLocks noChangeAspect="1" noChangeArrowheads="1"/>
            </p:cNvSpPr>
            <p:nvPr/>
          </p:nvSpPr>
          <p:spPr bwMode="auto">
            <a:xfrm flipH="1" flipV="1">
              <a:off x="523" y="1852"/>
              <a:ext cx="179" cy="989"/>
            </a:xfrm>
            <a:prstGeom prst="rect">
              <a:avLst/>
            </a:prstGeom>
            <a:solidFill>
              <a:srgbClr val="808080"/>
            </a:solidFill>
            <a:ln w="0">
              <a:solidFill>
                <a:srgbClr val="808080"/>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6B863B82-AB89-8EDE-FB57-DEC7E268C2C5}"/>
                </a:ext>
              </a:extLst>
            </p:cNvPr>
            <p:cNvSpPr>
              <a:spLocks noChangeAspect="1" noChangeArrowheads="1"/>
            </p:cNvSpPr>
            <p:nvPr/>
          </p:nvSpPr>
          <p:spPr bwMode="auto">
            <a:xfrm flipH="1" flipV="1">
              <a:off x="523" y="1852"/>
              <a:ext cx="179" cy="9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4A30D63A-D9D3-62D3-6F9D-5C2966710311}"/>
                </a:ext>
              </a:extLst>
            </p:cNvPr>
            <p:cNvSpPr>
              <a:spLocks noChangeAspect="1" noChangeArrowheads="1"/>
            </p:cNvSpPr>
            <p:nvPr/>
          </p:nvSpPr>
          <p:spPr bwMode="auto">
            <a:xfrm flipH="1" flipV="1">
              <a:off x="256" y="2417"/>
              <a:ext cx="178" cy="439"/>
            </a:xfrm>
            <a:prstGeom prst="rect">
              <a:avLst/>
            </a:prstGeom>
            <a:solidFill>
              <a:srgbClr val="808080"/>
            </a:solidFill>
            <a:ln w="0">
              <a:solidFill>
                <a:srgbClr val="808080"/>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8A5639A2-8009-14A4-CB9E-968EDD5DFB94}"/>
                </a:ext>
              </a:extLst>
            </p:cNvPr>
            <p:cNvSpPr>
              <a:spLocks noChangeAspect="1" noChangeArrowheads="1"/>
            </p:cNvSpPr>
            <p:nvPr/>
          </p:nvSpPr>
          <p:spPr bwMode="auto">
            <a:xfrm flipH="1" flipV="1">
              <a:off x="256" y="2417"/>
              <a:ext cx="178"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1DA0976-C9DD-1070-6E00-51C9F98C59F8}"/>
                </a:ext>
              </a:extLst>
            </p:cNvPr>
            <p:cNvSpPr>
              <a:spLocks noChangeAspect="1" noChangeArrowheads="1"/>
            </p:cNvSpPr>
            <p:nvPr/>
          </p:nvSpPr>
          <p:spPr bwMode="auto">
            <a:xfrm flipH="1" flipV="1">
              <a:off x="256" y="1585"/>
              <a:ext cx="178" cy="706"/>
            </a:xfrm>
            <a:prstGeom prst="rect">
              <a:avLst/>
            </a:prstGeom>
            <a:solidFill>
              <a:srgbClr val="808080"/>
            </a:solidFill>
            <a:ln w="0">
              <a:solidFill>
                <a:srgbClr val="80808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F71571C4-8563-E78C-6AE7-F1CFF9906A8D}"/>
                </a:ext>
              </a:extLst>
            </p:cNvPr>
            <p:cNvSpPr>
              <a:spLocks noChangeAspect="1" noChangeArrowheads="1"/>
            </p:cNvSpPr>
            <p:nvPr/>
          </p:nvSpPr>
          <p:spPr bwMode="auto">
            <a:xfrm flipH="1" flipV="1">
              <a:off x="256" y="1585"/>
              <a:ext cx="178"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3F3013E1-B0BB-FE40-E38A-ECF1E26D1E39}"/>
                </a:ext>
              </a:extLst>
            </p:cNvPr>
            <p:cNvSpPr>
              <a:spLocks noChangeAspect="1" noChangeArrowheads="1"/>
            </p:cNvSpPr>
            <p:nvPr/>
          </p:nvSpPr>
          <p:spPr bwMode="auto">
            <a:xfrm flipH="1" flipV="1">
              <a:off x="1856" y="2671"/>
              <a:ext cx="178" cy="16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E4D0F334-0824-357B-5AA9-731B911E99AE}"/>
                </a:ext>
              </a:extLst>
            </p:cNvPr>
            <p:cNvSpPr>
              <a:spLocks noChangeAspect="1" noChangeArrowheads="1"/>
            </p:cNvSpPr>
            <p:nvPr/>
          </p:nvSpPr>
          <p:spPr bwMode="auto">
            <a:xfrm flipH="1" flipV="1">
              <a:off x="1584" y="2669"/>
              <a:ext cx="176" cy="17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5774A6DA-1148-6FE2-4EC3-228E05EE20DA}"/>
                </a:ext>
              </a:extLst>
            </p:cNvPr>
            <p:cNvSpPr>
              <a:spLocks noChangeAspect="1" noChangeArrowheads="1"/>
            </p:cNvSpPr>
            <p:nvPr/>
          </p:nvSpPr>
          <p:spPr bwMode="auto">
            <a:xfrm flipH="1" flipV="1">
              <a:off x="806" y="2683"/>
              <a:ext cx="176"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E4876286-1114-2D13-5CD5-EEAE72D2B7A4}"/>
                </a:ext>
              </a:extLst>
            </p:cNvPr>
            <p:cNvSpPr>
              <a:spLocks noChangeAspect="1" noChangeArrowheads="1"/>
            </p:cNvSpPr>
            <p:nvPr/>
          </p:nvSpPr>
          <p:spPr bwMode="auto">
            <a:xfrm flipH="1" flipV="1">
              <a:off x="1051" y="2671"/>
              <a:ext cx="177"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0DA3487A-5C15-2ED6-A5EC-489EE623746F}"/>
                </a:ext>
              </a:extLst>
            </p:cNvPr>
            <p:cNvSpPr>
              <a:spLocks noChangeAspect="1" noChangeArrowheads="1"/>
            </p:cNvSpPr>
            <p:nvPr/>
          </p:nvSpPr>
          <p:spPr bwMode="auto">
            <a:xfrm flipH="1" flipV="1">
              <a:off x="523" y="2671"/>
              <a:ext cx="179"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4E96FFD2-111C-FB08-3D01-3AE43E120C77}"/>
                </a:ext>
              </a:extLst>
            </p:cNvPr>
            <p:cNvSpPr>
              <a:spLocks noChangeAspect="1" noChangeArrowheads="1"/>
            </p:cNvSpPr>
            <p:nvPr/>
          </p:nvSpPr>
          <p:spPr bwMode="auto">
            <a:xfrm flipH="1" flipV="1">
              <a:off x="256" y="2671"/>
              <a:ext cx="178"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6A707DE7-9495-C93C-C958-9B1E826B0E97}"/>
                </a:ext>
              </a:extLst>
            </p:cNvPr>
            <p:cNvSpPr>
              <a:spLocks noChangeAspect="1" noChangeArrowheads="1"/>
            </p:cNvSpPr>
            <p:nvPr/>
          </p:nvSpPr>
          <p:spPr bwMode="auto">
            <a:xfrm flipH="1" flipV="1">
              <a:off x="1849"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8093996F-286C-33D3-DF83-1E30ECE285E3}"/>
                </a:ext>
              </a:extLst>
            </p:cNvPr>
            <p:cNvSpPr>
              <a:spLocks noChangeAspect="1" noChangeArrowheads="1"/>
            </p:cNvSpPr>
            <p:nvPr/>
          </p:nvSpPr>
          <p:spPr bwMode="auto">
            <a:xfrm flipH="1" flipV="1">
              <a:off x="1584"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D22E361E-4162-C643-0BA5-4A4EE7BB6CC2}"/>
                </a:ext>
              </a:extLst>
            </p:cNvPr>
            <p:cNvSpPr>
              <a:spLocks noChangeAspect="1" noChangeArrowheads="1"/>
            </p:cNvSpPr>
            <p:nvPr/>
          </p:nvSpPr>
          <p:spPr bwMode="auto">
            <a:xfrm flipH="1" flipV="1">
              <a:off x="1318"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108C5B24-5794-2A7A-85B4-36DAB7F448E4}"/>
                </a:ext>
              </a:extLst>
            </p:cNvPr>
            <p:cNvSpPr>
              <a:spLocks noChangeAspect="1" noChangeArrowheads="1"/>
            </p:cNvSpPr>
            <p:nvPr/>
          </p:nvSpPr>
          <p:spPr bwMode="auto">
            <a:xfrm flipH="1" flipV="1">
              <a:off x="1051"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DBCB5CC0-FB5A-494E-20D2-BEE88618EDD5}"/>
                </a:ext>
              </a:extLst>
            </p:cNvPr>
            <p:cNvSpPr>
              <a:spLocks noChangeAspect="1" noChangeArrowheads="1"/>
            </p:cNvSpPr>
            <p:nvPr/>
          </p:nvSpPr>
          <p:spPr bwMode="auto">
            <a:xfrm flipH="1" flipV="1">
              <a:off x="790"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217F56E1-9889-6588-C38A-AC80AEDE43C2}"/>
                </a:ext>
              </a:extLst>
            </p:cNvPr>
            <p:cNvSpPr>
              <a:spLocks noChangeAspect="1" noChangeArrowheads="1"/>
            </p:cNvSpPr>
            <p:nvPr/>
          </p:nvSpPr>
          <p:spPr bwMode="auto">
            <a:xfrm flipH="1" flipV="1">
              <a:off x="256"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77">
              <a:extLst>
                <a:ext uri="{FF2B5EF4-FFF2-40B4-BE49-F238E27FC236}">
                  <a16:creationId xmlns:a16="http://schemas.microsoft.com/office/drawing/2014/main" id="{84988D32-1635-2B2B-F65B-7FD5655AA0E7}"/>
                </a:ext>
              </a:extLst>
            </p:cNvPr>
            <p:cNvSpPr>
              <a:spLocks noChangeAspect="1" noChangeArrowheads="1"/>
            </p:cNvSpPr>
            <p:nvPr/>
          </p:nvSpPr>
          <p:spPr bwMode="auto">
            <a:xfrm flipH="1" flipV="1">
              <a:off x="1318" y="2380"/>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79" name="Rectangle 78">
              <a:extLst>
                <a:ext uri="{FF2B5EF4-FFF2-40B4-BE49-F238E27FC236}">
                  <a16:creationId xmlns:a16="http://schemas.microsoft.com/office/drawing/2014/main" id="{DDAE30AE-7717-8A0E-256A-9CC437C1537A}"/>
                </a:ext>
              </a:extLst>
            </p:cNvPr>
            <p:cNvSpPr>
              <a:spLocks noChangeAspect="1" noChangeArrowheads="1"/>
            </p:cNvSpPr>
            <p:nvPr/>
          </p:nvSpPr>
          <p:spPr bwMode="auto">
            <a:xfrm flipH="1" flipV="1">
              <a:off x="1318" y="2380"/>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79">
              <a:extLst>
                <a:ext uri="{FF2B5EF4-FFF2-40B4-BE49-F238E27FC236}">
                  <a16:creationId xmlns:a16="http://schemas.microsoft.com/office/drawing/2014/main" id="{C74BF936-C02C-C917-2C55-4D0252BB201D}"/>
                </a:ext>
              </a:extLst>
            </p:cNvPr>
            <p:cNvSpPr>
              <a:spLocks noChangeAspect="1" noChangeArrowheads="1"/>
            </p:cNvSpPr>
            <p:nvPr/>
          </p:nvSpPr>
          <p:spPr bwMode="auto">
            <a:xfrm flipH="1" flipV="1">
              <a:off x="806" y="2375"/>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1" name="Rectangle 80">
              <a:extLst>
                <a:ext uri="{FF2B5EF4-FFF2-40B4-BE49-F238E27FC236}">
                  <a16:creationId xmlns:a16="http://schemas.microsoft.com/office/drawing/2014/main" id="{0DC605BE-CA74-44CB-CE9E-5B6A5E46414B}"/>
                </a:ext>
              </a:extLst>
            </p:cNvPr>
            <p:cNvSpPr>
              <a:spLocks noChangeAspect="1" noChangeArrowheads="1"/>
            </p:cNvSpPr>
            <p:nvPr/>
          </p:nvSpPr>
          <p:spPr bwMode="auto">
            <a:xfrm flipH="1" flipV="1">
              <a:off x="806" y="237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81">
              <a:extLst>
                <a:ext uri="{FF2B5EF4-FFF2-40B4-BE49-F238E27FC236}">
                  <a16:creationId xmlns:a16="http://schemas.microsoft.com/office/drawing/2014/main" id="{B5C96BED-CFC5-A99D-B0D3-B5FF6A17DEC7}"/>
                </a:ext>
              </a:extLst>
            </p:cNvPr>
            <p:cNvSpPr>
              <a:spLocks noChangeAspect="1" noChangeArrowheads="1"/>
            </p:cNvSpPr>
            <p:nvPr/>
          </p:nvSpPr>
          <p:spPr bwMode="auto">
            <a:xfrm flipH="1" flipV="1">
              <a:off x="256" y="2375"/>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83" name="Rectangle 82">
              <a:extLst>
                <a:ext uri="{FF2B5EF4-FFF2-40B4-BE49-F238E27FC236}">
                  <a16:creationId xmlns:a16="http://schemas.microsoft.com/office/drawing/2014/main" id="{25C353B0-BD20-83F7-DA26-D4E7F642175B}"/>
                </a:ext>
              </a:extLst>
            </p:cNvPr>
            <p:cNvSpPr>
              <a:spLocks noChangeAspect="1" noChangeArrowheads="1"/>
            </p:cNvSpPr>
            <p:nvPr/>
          </p:nvSpPr>
          <p:spPr bwMode="auto">
            <a:xfrm flipH="1" flipV="1">
              <a:off x="256" y="237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83">
              <a:extLst>
                <a:ext uri="{FF2B5EF4-FFF2-40B4-BE49-F238E27FC236}">
                  <a16:creationId xmlns:a16="http://schemas.microsoft.com/office/drawing/2014/main" id="{403F8CD5-56E0-4D6B-007D-CF7DFCEBC6F9}"/>
                </a:ext>
              </a:extLst>
            </p:cNvPr>
            <p:cNvSpPr>
              <a:spLocks noChangeAspect="1" noChangeArrowheads="1"/>
            </p:cNvSpPr>
            <p:nvPr/>
          </p:nvSpPr>
          <p:spPr bwMode="auto">
            <a:xfrm flipH="1" flipV="1">
              <a:off x="1584"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5" name="Rectangle 84">
              <a:extLst>
                <a:ext uri="{FF2B5EF4-FFF2-40B4-BE49-F238E27FC236}">
                  <a16:creationId xmlns:a16="http://schemas.microsoft.com/office/drawing/2014/main" id="{9D4E291C-228A-9A88-D5EA-A2A045356247}"/>
                </a:ext>
              </a:extLst>
            </p:cNvPr>
            <p:cNvSpPr>
              <a:spLocks noChangeAspect="1" noChangeArrowheads="1"/>
            </p:cNvSpPr>
            <p:nvPr/>
          </p:nvSpPr>
          <p:spPr bwMode="auto">
            <a:xfrm flipH="1" flipV="1">
              <a:off x="1584"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85">
              <a:extLst>
                <a:ext uri="{FF2B5EF4-FFF2-40B4-BE49-F238E27FC236}">
                  <a16:creationId xmlns:a16="http://schemas.microsoft.com/office/drawing/2014/main" id="{11EEAF7E-811D-0AFA-206D-6649E8A7AAB4}"/>
                </a:ext>
              </a:extLst>
            </p:cNvPr>
            <p:cNvSpPr>
              <a:spLocks noChangeAspect="1" noChangeArrowheads="1"/>
            </p:cNvSpPr>
            <p:nvPr/>
          </p:nvSpPr>
          <p:spPr bwMode="auto">
            <a:xfrm flipH="1" flipV="1">
              <a:off x="1051" y="2113"/>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87" name="Rectangle 86">
              <a:extLst>
                <a:ext uri="{FF2B5EF4-FFF2-40B4-BE49-F238E27FC236}">
                  <a16:creationId xmlns:a16="http://schemas.microsoft.com/office/drawing/2014/main" id="{36B4D56C-CBCB-06FD-94EE-541AE189FC68}"/>
                </a:ext>
              </a:extLst>
            </p:cNvPr>
            <p:cNvSpPr>
              <a:spLocks noChangeAspect="1" noChangeArrowheads="1"/>
            </p:cNvSpPr>
            <p:nvPr/>
          </p:nvSpPr>
          <p:spPr bwMode="auto">
            <a:xfrm flipH="1" flipV="1">
              <a:off x="1051" y="2113"/>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87">
              <a:extLst>
                <a:ext uri="{FF2B5EF4-FFF2-40B4-BE49-F238E27FC236}">
                  <a16:creationId xmlns:a16="http://schemas.microsoft.com/office/drawing/2014/main" id="{FB8D7120-C80F-8260-7868-C01B521FE2BB}"/>
                </a:ext>
              </a:extLst>
            </p:cNvPr>
            <p:cNvSpPr>
              <a:spLocks noChangeAspect="1" noChangeArrowheads="1"/>
            </p:cNvSpPr>
            <p:nvPr/>
          </p:nvSpPr>
          <p:spPr bwMode="auto">
            <a:xfrm flipH="1" flipV="1">
              <a:off x="790"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9" name="Rectangle 88">
              <a:extLst>
                <a:ext uri="{FF2B5EF4-FFF2-40B4-BE49-F238E27FC236}">
                  <a16:creationId xmlns:a16="http://schemas.microsoft.com/office/drawing/2014/main" id="{A4E2B70B-704F-914E-69FD-71B7C92F614E}"/>
                </a:ext>
              </a:extLst>
            </p:cNvPr>
            <p:cNvSpPr>
              <a:spLocks noChangeAspect="1" noChangeArrowheads="1"/>
            </p:cNvSpPr>
            <p:nvPr/>
          </p:nvSpPr>
          <p:spPr bwMode="auto">
            <a:xfrm flipH="1" flipV="1">
              <a:off x="790"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Rectangle 89">
              <a:extLst>
                <a:ext uri="{FF2B5EF4-FFF2-40B4-BE49-F238E27FC236}">
                  <a16:creationId xmlns:a16="http://schemas.microsoft.com/office/drawing/2014/main" id="{985A58A8-D028-E3A9-5B80-1516F4E87645}"/>
                </a:ext>
              </a:extLst>
            </p:cNvPr>
            <p:cNvSpPr>
              <a:spLocks noChangeAspect="1" noChangeArrowheads="1"/>
            </p:cNvSpPr>
            <p:nvPr/>
          </p:nvSpPr>
          <p:spPr bwMode="auto">
            <a:xfrm flipH="1" flipV="1">
              <a:off x="256" y="2113"/>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1" name="Rectangle 90">
              <a:extLst>
                <a:ext uri="{FF2B5EF4-FFF2-40B4-BE49-F238E27FC236}">
                  <a16:creationId xmlns:a16="http://schemas.microsoft.com/office/drawing/2014/main" id="{2A240AD3-C50A-2783-9F73-5B57340FB7C3}"/>
                </a:ext>
              </a:extLst>
            </p:cNvPr>
            <p:cNvSpPr>
              <a:spLocks noChangeAspect="1" noChangeArrowheads="1"/>
            </p:cNvSpPr>
            <p:nvPr/>
          </p:nvSpPr>
          <p:spPr bwMode="auto">
            <a:xfrm flipH="1" flipV="1">
              <a:off x="256" y="2113"/>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 name="Rectangle 91">
              <a:extLst>
                <a:ext uri="{FF2B5EF4-FFF2-40B4-BE49-F238E27FC236}">
                  <a16:creationId xmlns:a16="http://schemas.microsoft.com/office/drawing/2014/main" id="{6FECA5C7-2DF2-44E4-7C4C-D548B8ED1395}"/>
                </a:ext>
              </a:extLst>
            </p:cNvPr>
            <p:cNvSpPr>
              <a:spLocks noChangeAspect="1" noChangeArrowheads="1"/>
            </p:cNvSpPr>
            <p:nvPr/>
          </p:nvSpPr>
          <p:spPr bwMode="auto">
            <a:xfrm flipH="1" flipV="1">
              <a:off x="1849" y="1852"/>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3" name="Rectangle 92">
              <a:extLst>
                <a:ext uri="{FF2B5EF4-FFF2-40B4-BE49-F238E27FC236}">
                  <a16:creationId xmlns:a16="http://schemas.microsoft.com/office/drawing/2014/main" id="{CA22D4F1-9B50-FB87-DD98-605302CB95A2}"/>
                </a:ext>
              </a:extLst>
            </p:cNvPr>
            <p:cNvSpPr>
              <a:spLocks noChangeAspect="1" noChangeArrowheads="1"/>
            </p:cNvSpPr>
            <p:nvPr/>
          </p:nvSpPr>
          <p:spPr bwMode="auto">
            <a:xfrm flipH="1" flipV="1">
              <a:off x="1849" y="1852"/>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Rectangle 93">
              <a:extLst>
                <a:ext uri="{FF2B5EF4-FFF2-40B4-BE49-F238E27FC236}">
                  <a16:creationId xmlns:a16="http://schemas.microsoft.com/office/drawing/2014/main" id="{2B424D1F-80A6-9EB1-8CC1-7E3062673ADE}"/>
                </a:ext>
              </a:extLst>
            </p:cNvPr>
            <p:cNvSpPr>
              <a:spLocks noChangeAspect="1" noChangeArrowheads="1"/>
            </p:cNvSpPr>
            <p:nvPr/>
          </p:nvSpPr>
          <p:spPr bwMode="auto">
            <a:xfrm flipH="1" flipV="1">
              <a:off x="1051" y="1852"/>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95" name="Rectangle 94">
              <a:extLst>
                <a:ext uri="{FF2B5EF4-FFF2-40B4-BE49-F238E27FC236}">
                  <a16:creationId xmlns:a16="http://schemas.microsoft.com/office/drawing/2014/main" id="{89151B19-0FC0-5E8B-DBD7-25BEE1FD27A8}"/>
                </a:ext>
              </a:extLst>
            </p:cNvPr>
            <p:cNvSpPr>
              <a:spLocks noChangeAspect="1" noChangeArrowheads="1"/>
            </p:cNvSpPr>
            <p:nvPr/>
          </p:nvSpPr>
          <p:spPr bwMode="auto">
            <a:xfrm flipH="1" flipV="1">
              <a:off x="1051" y="1852"/>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Rectangle 95">
              <a:extLst>
                <a:ext uri="{FF2B5EF4-FFF2-40B4-BE49-F238E27FC236}">
                  <a16:creationId xmlns:a16="http://schemas.microsoft.com/office/drawing/2014/main" id="{EEEFEA9B-E464-81C5-6995-EA5A16CCA6D1}"/>
                </a:ext>
              </a:extLst>
            </p:cNvPr>
            <p:cNvSpPr>
              <a:spLocks noChangeAspect="1" noChangeArrowheads="1"/>
            </p:cNvSpPr>
            <p:nvPr/>
          </p:nvSpPr>
          <p:spPr bwMode="auto">
            <a:xfrm flipH="1" flipV="1">
              <a:off x="523" y="1852"/>
              <a:ext cx="179" cy="178"/>
            </a:xfrm>
            <a:prstGeom prst="rect">
              <a:avLst/>
            </a:prstGeom>
            <a:solidFill>
              <a:srgbClr val="DFDFDF"/>
            </a:solidFill>
            <a:ln w="0">
              <a:solidFill>
                <a:srgbClr val="DFDFDF"/>
              </a:solidFill>
              <a:miter lim="800000"/>
              <a:headEnd/>
              <a:tailEnd/>
            </a:ln>
          </p:spPr>
          <p:txBody>
            <a:bodyPr/>
            <a:lstStyle/>
            <a:p>
              <a:endParaRPr lang="en-US"/>
            </a:p>
          </p:txBody>
        </p:sp>
        <p:sp>
          <p:nvSpPr>
            <p:cNvPr id="97" name="Rectangle 96">
              <a:extLst>
                <a:ext uri="{FF2B5EF4-FFF2-40B4-BE49-F238E27FC236}">
                  <a16:creationId xmlns:a16="http://schemas.microsoft.com/office/drawing/2014/main" id="{213261BE-06DF-0E43-F772-C3511CD5A2F8}"/>
                </a:ext>
              </a:extLst>
            </p:cNvPr>
            <p:cNvSpPr>
              <a:spLocks noChangeAspect="1" noChangeArrowheads="1"/>
            </p:cNvSpPr>
            <p:nvPr/>
          </p:nvSpPr>
          <p:spPr bwMode="auto">
            <a:xfrm flipH="1" flipV="1">
              <a:off x="523" y="1852"/>
              <a:ext cx="179"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Rectangle 97">
              <a:extLst>
                <a:ext uri="{FF2B5EF4-FFF2-40B4-BE49-F238E27FC236}">
                  <a16:creationId xmlns:a16="http://schemas.microsoft.com/office/drawing/2014/main" id="{234C42AC-847C-3F0D-A64F-062247A60066}"/>
                </a:ext>
              </a:extLst>
            </p:cNvPr>
            <p:cNvSpPr>
              <a:spLocks noChangeAspect="1" noChangeArrowheads="1"/>
            </p:cNvSpPr>
            <p:nvPr/>
          </p:nvSpPr>
          <p:spPr bwMode="auto">
            <a:xfrm flipH="1" flipV="1">
              <a:off x="966" y="2160"/>
              <a:ext cx="85" cy="90"/>
            </a:xfrm>
            <a:prstGeom prst="rect">
              <a:avLst/>
            </a:prstGeom>
            <a:solidFill>
              <a:srgbClr val="DFDFDF"/>
            </a:solidFill>
            <a:ln w="0">
              <a:solidFill>
                <a:srgbClr val="DFDFDF"/>
              </a:solidFill>
              <a:miter lim="800000"/>
              <a:headEnd/>
              <a:tailEnd/>
            </a:ln>
          </p:spPr>
          <p:txBody>
            <a:bodyPr/>
            <a:lstStyle/>
            <a:p>
              <a:endParaRPr lang="en-US"/>
            </a:p>
          </p:txBody>
        </p:sp>
        <p:sp>
          <p:nvSpPr>
            <p:cNvPr id="99" name="Rectangle 98">
              <a:extLst>
                <a:ext uri="{FF2B5EF4-FFF2-40B4-BE49-F238E27FC236}">
                  <a16:creationId xmlns:a16="http://schemas.microsoft.com/office/drawing/2014/main" id="{700C4578-DF6F-F461-193C-282593DB7F2B}"/>
                </a:ext>
              </a:extLst>
            </p:cNvPr>
            <p:cNvSpPr>
              <a:spLocks noChangeAspect="1" noChangeArrowheads="1"/>
            </p:cNvSpPr>
            <p:nvPr/>
          </p:nvSpPr>
          <p:spPr bwMode="auto">
            <a:xfrm flipH="1" flipV="1">
              <a:off x="966" y="2160"/>
              <a:ext cx="85"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0" name="Rectangle 99">
              <a:extLst>
                <a:ext uri="{FF2B5EF4-FFF2-40B4-BE49-F238E27FC236}">
                  <a16:creationId xmlns:a16="http://schemas.microsoft.com/office/drawing/2014/main" id="{6F94588A-9466-4BC7-E645-5649D03ED132}"/>
                </a:ext>
              </a:extLst>
            </p:cNvPr>
            <p:cNvSpPr>
              <a:spLocks noChangeAspect="1" noChangeArrowheads="1"/>
            </p:cNvSpPr>
            <p:nvPr/>
          </p:nvSpPr>
          <p:spPr bwMode="auto">
            <a:xfrm flipH="1" flipV="1">
              <a:off x="434" y="2417"/>
              <a:ext cx="353" cy="91"/>
            </a:xfrm>
            <a:prstGeom prst="rect">
              <a:avLst/>
            </a:prstGeom>
            <a:solidFill>
              <a:srgbClr val="DFDFDF"/>
            </a:solidFill>
            <a:ln w="0">
              <a:solidFill>
                <a:srgbClr val="DFDFDF"/>
              </a:solidFill>
              <a:miter lim="800000"/>
              <a:headEnd/>
              <a:tailEnd/>
            </a:ln>
          </p:spPr>
          <p:txBody>
            <a:bodyPr/>
            <a:lstStyle/>
            <a:p>
              <a:endParaRPr lang="en-US"/>
            </a:p>
          </p:txBody>
        </p:sp>
        <p:sp>
          <p:nvSpPr>
            <p:cNvPr id="101" name="Rectangle 100">
              <a:extLst>
                <a:ext uri="{FF2B5EF4-FFF2-40B4-BE49-F238E27FC236}">
                  <a16:creationId xmlns:a16="http://schemas.microsoft.com/office/drawing/2014/main" id="{C9388611-8981-4C0A-2F32-6E5CC28DFEB3}"/>
                </a:ext>
              </a:extLst>
            </p:cNvPr>
            <p:cNvSpPr>
              <a:spLocks noChangeAspect="1" noChangeArrowheads="1"/>
            </p:cNvSpPr>
            <p:nvPr/>
          </p:nvSpPr>
          <p:spPr bwMode="auto">
            <a:xfrm flipH="1" flipV="1">
              <a:off x="1495" y="2427"/>
              <a:ext cx="759" cy="83"/>
            </a:xfrm>
            <a:prstGeom prst="rect">
              <a:avLst/>
            </a:prstGeom>
            <a:solidFill>
              <a:srgbClr val="DFDFDF"/>
            </a:solidFill>
            <a:ln w="0">
              <a:solidFill>
                <a:srgbClr val="DFDFDF"/>
              </a:solidFill>
              <a:miter lim="800000"/>
              <a:headEnd/>
              <a:tailEnd/>
            </a:ln>
          </p:spPr>
          <p:txBody>
            <a:bodyPr/>
            <a:lstStyle/>
            <a:p>
              <a:endParaRPr lang="en-US"/>
            </a:p>
          </p:txBody>
        </p:sp>
        <p:sp>
          <p:nvSpPr>
            <p:cNvPr id="102" name="Rectangle 101">
              <a:extLst>
                <a:ext uri="{FF2B5EF4-FFF2-40B4-BE49-F238E27FC236}">
                  <a16:creationId xmlns:a16="http://schemas.microsoft.com/office/drawing/2014/main" id="{DEC8ACB2-B6ED-B6ED-1930-05F38CA1CA0D}"/>
                </a:ext>
              </a:extLst>
            </p:cNvPr>
            <p:cNvSpPr>
              <a:spLocks noChangeAspect="1" noChangeArrowheads="1"/>
            </p:cNvSpPr>
            <p:nvPr/>
          </p:nvSpPr>
          <p:spPr bwMode="auto">
            <a:xfrm flipH="1" flipV="1">
              <a:off x="1495" y="2427"/>
              <a:ext cx="759"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 name="Rectangle 102">
              <a:extLst>
                <a:ext uri="{FF2B5EF4-FFF2-40B4-BE49-F238E27FC236}">
                  <a16:creationId xmlns:a16="http://schemas.microsoft.com/office/drawing/2014/main" id="{C8612A88-3F77-AF62-4542-8917588B981B}"/>
                </a:ext>
              </a:extLst>
            </p:cNvPr>
            <p:cNvSpPr>
              <a:spLocks noChangeAspect="1" noChangeArrowheads="1"/>
            </p:cNvSpPr>
            <p:nvPr/>
          </p:nvSpPr>
          <p:spPr bwMode="auto">
            <a:xfrm flipH="1" flipV="1">
              <a:off x="1760" y="2160"/>
              <a:ext cx="537" cy="89"/>
            </a:xfrm>
            <a:prstGeom prst="rect">
              <a:avLst/>
            </a:prstGeom>
            <a:solidFill>
              <a:srgbClr val="DFDFDF"/>
            </a:solidFill>
            <a:ln w="0">
              <a:solidFill>
                <a:srgbClr val="DFDFDF"/>
              </a:solidFill>
              <a:miter lim="800000"/>
              <a:headEnd/>
              <a:tailEnd/>
            </a:ln>
          </p:spPr>
          <p:txBody>
            <a:bodyPr/>
            <a:lstStyle/>
            <a:p>
              <a:endParaRPr lang="en-US"/>
            </a:p>
          </p:txBody>
        </p:sp>
        <p:sp>
          <p:nvSpPr>
            <p:cNvPr id="104" name="Rectangle 103">
              <a:extLst>
                <a:ext uri="{FF2B5EF4-FFF2-40B4-BE49-F238E27FC236}">
                  <a16:creationId xmlns:a16="http://schemas.microsoft.com/office/drawing/2014/main" id="{AF0863F0-42CA-AA25-2FAD-F94BDDA55021}"/>
                </a:ext>
              </a:extLst>
            </p:cNvPr>
            <p:cNvSpPr>
              <a:spLocks noChangeAspect="1" noChangeArrowheads="1"/>
            </p:cNvSpPr>
            <p:nvPr/>
          </p:nvSpPr>
          <p:spPr bwMode="auto">
            <a:xfrm flipH="1" flipV="1">
              <a:off x="1760" y="2160"/>
              <a:ext cx="537"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 name="Rectangle 104">
              <a:extLst>
                <a:ext uri="{FF2B5EF4-FFF2-40B4-BE49-F238E27FC236}">
                  <a16:creationId xmlns:a16="http://schemas.microsoft.com/office/drawing/2014/main" id="{CFA18E96-B41A-23B7-988C-2D6054531C94}"/>
                </a:ext>
              </a:extLst>
            </p:cNvPr>
            <p:cNvSpPr>
              <a:spLocks noChangeAspect="1" noChangeArrowheads="1"/>
            </p:cNvSpPr>
            <p:nvPr/>
          </p:nvSpPr>
          <p:spPr bwMode="auto">
            <a:xfrm flipH="1" flipV="1">
              <a:off x="1228"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6" name="Rectangle 105">
              <a:extLst>
                <a:ext uri="{FF2B5EF4-FFF2-40B4-BE49-F238E27FC236}">
                  <a16:creationId xmlns:a16="http://schemas.microsoft.com/office/drawing/2014/main" id="{ABA76500-32B7-5FE8-A39F-D889DD0E3C39}"/>
                </a:ext>
              </a:extLst>
            </p:cNvPr>
            <p:cNvSpPr>
              <a:spLocks noChangeAspect="1" noChangeArrowheads="1"/>
            </p:cNvSpPr>
            <p:nvPr/>
          </p:nvSpPr>
          <p:spPr bwMode="auto">
            <a:xfrm flipH="1" flipV="1">
              <a:off x="1228"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 name="Rectangle 106">
              <a:extLst>
                <a:ext uri="{FF2B5EF4-FFF2-40B4-BE49-F238E27FC236}">
                  <a16:creationId xmlns:a16="http://schemas.microsoft.com/office/drawing/2014/main" id="{79E33849-1F79-CA4F-405A-43FC923F7B47}"/>
                </a:ext>
              </a:extLst>
            </p:cNvPr>
            <p:cNvSpPr>
              <a:spLocks noChangeAspect="1" noChangeArrowheads="1"/>
            </p:cNvSpPr>
            <p:nvPr/>
          </p:nvSpPr>
          <p:spPr bwMode="auto">
            <a:xfrm flipH="1" flipV="1">
              <a:off x="434"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8" name="Rectangle 107">
              <a:extLst>
                <a:ext uri="{FF2B5EF4-FFF2-40B4-BE49-F238E27FC236}">
                  <a16:creationId xmlns:a16="http://schemas.microsoft.com/office/drawing/2014/main" id="{902E19DF-9BA3-8628-1192-E94EEAD6A26E}"/>
                </a:ext>
              </a:extLst>
            </p:cNvPr>
            <p:cNvSpPr>
              <a:spLocks noChangeAspect="1" noChangeArrowheads="1"/>
            </p:cNvSpPr>
            <p:nvPr/>
          </p:nvSpPr>
          <p:spPr bwMode="auto">
            <a:xfrm flipH="1" flipV="1">
              <a:off x="434"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Rectangle 108">
              <a:extLst>
                <a:ext uri="{FF2B5EF4-FFF2-40B4-BE49-F238E27FC236}">
                  <a16:creationId xmlns:a16="http://schemas.microsoft.com/office/drawing/2014/main" id="{6945029C-E1A9-13E2-06BD-F349F7741FA8}"/>
                </a:ext>
              </a:extLst>
            </p:cNvPr>
            <p:cNvSpPr>
              <a:spLocks noChangeAspect="1" noChangeArrowheads="1"/>
            </p:cNvSpPr>
            <p:nvPr/>
          </p:nvSpPr>
          <p:spPr bwMode="auto">
            <a:xfrm flipH="1" flipV="1">
              <a:off x="702" y="1894"/>
              <a:ext cx="349" cy="89"/>
            </a:xfrm>
            <a:prstGeom prst="rect">
              <a:avLst/>
            </a:prstGeom>
            <a:solidFill>
              <a:srgbClr val="DFDFDF"/>
            </a:solidFill>
            <a:ln w="0">
              <a:solidFill>
                <a:srgbClr val="DFDFDF"/>
              </a:solidFill>
              <a:miter lim="800000"/>
              <a:headEnd/>
              <a:tailEnd/>
            </a:ln>
          </p:spPr>
          <p:txBody>
            <a:bodyPr/>
            <a:lstStyle/>
            <a:p>
              <a:endParaRPr lang="en-US"/>
            </a:p>
          </p:txBody>
        </p:sp>
        <p:sp>
          <p:nvSpPr>
            <p:cNvPr id="110" name="Rectangle 109">
              <a:extLst>
                <a:ext uri="{FF2B5EF4-FFF2-40B4-BE49-F238E27FC236}">
                  <a16:creationId xmlns:a16="http://schemas.microsoft.com/office/drawing/2014/main" id="{BF798710-49DC-81D6-F951-839836B62C46}"/>
                </a:ext>
              </a:extLst>
            </p:cNvPr>
            <p:cNvSpPr>
              <a:spLocks noChangeAspect="1" noChangeArrowheads="1"/>
            </p:cNvSpPr>
            <p:nvPr/>
          </p:nvSpPr>
          <p:spPr bwMode="auto">
            <a:xfrm flipH="1" flipV="1">
              <a:off x="702" y="1894"/>
              <a:ext cx="34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Rectangle 110">
              <a:extLst>
                <a:ext uri="{FF2B5EF4-FFF2-40B4-BE49-F238E27FC236}">
                  <a16:creationId xmlns:a16="http://schemas.microsoft.com/office/drawing/2014/main" id="{861053B0-7610-B407-40DB-56B510C5B896}"/>
                </a:ext>
              </a:extLst>
            </p:cNvPr>
            <p:cNvSpPr>
              <a:spLocks noChangeAspect="1" noChangeArrowheads="1"/>
            </p:cNvSpPr>
            <p:nvPr/>
          </p:nvSpPr>
          <p:spPr bwMode="auto">
            <a:xfrm flipH="1" flipV="1">
              <a:off x="1228" y="1894"/>
              <a:ext cx="621" cy="89"/>
            </a:xfrm>
            <a:prstGeom prst="rect">
              <a:avLst/>
            </a:prstGeom>
            <a:solidFill>
              <a:srgbClr val="DFDFDF"/>
            </a:solidFill>
            <a:ln w="0">
              <a:solidFill>
                <a:srgbClr val="DFDFDF"/>
              </a:solidFill>
              <a:miter lim="800000"/>
              <a:headEnd/>
              <a:tailEnd/>
            </a:ln>
          </p:spPr>
          <p:txBody>
            <a:bodyPr/>
            <a:lstStyle/>
            <a:p>
              <a:endParaRPr lang="en-US"/>
            </a:p>
          </p:txBody>
        </p:sp>
        <p:sp>
          <p:nvSpPr>
            <p:cNvPr id="112" name="Rectangle 111">
              <a:extLst>
                <a:ext uri="{FF2B5EF4-FFF2-40B4-BE49-F238E27FC236}">
                  <a16:creationId xmlns:a16="http://schemas.microsoft.com/office/drawing/2014/main" id="{748AEFCA-45F8-AE49-A09D-7BCD6393B4DD}"/>
                </a:ext>
              </a:extLst>
            </p:cNvPr>
            <p:cNvSpPr>
              <a:spLocks noChangeAspect="1" noChangeArrowheads="1"/>
            </p:cNvSpPr>
            <p:nvPr/>
          </p:nvSpPr>
          <p:spPr bwMode="auto">
            <a:xfrm flipH="1" flipV="1">
              <a:off x="1228" y="1894"/>
              <a:ext cx="621"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 name="Rectangle 112">
              <a:extLst>
                <a:ext uri="{FF2B5EF4-FFF2-40B4-BE49-F238E27FC236}">
                  <a16:creationId xmlns:a16="http://schemas.microsoft.com/office/drawing/2014/main" id="{0F3BC4D3-68D4-03E8-188D-D7E864A47510}"/>
                </a:ext>
              </a:extLst>
            </p:cNvPr>
            <p:cNvSpPr>
              <a:spLocks noChangeAspect="1" noChangeArrowheads="1"/>
            </p:cNvSpPr>
            <p:nvPr/>
          </p:nvSpPr>
          <p:spPr bwMode="auto">
            <a:xfrm flipH="1" flipV="1">
              <a:off x="852" y="2417"/>
              <a:ext cx="89" cy="89"/>
            </a:xfrm>
            <a:prstGeom prst="rect">
              <a:avLst/>
            </a:prstGeom>
            <a:solidFill>
              <a:srgbClr val="000000"/>
            </a:solidFill>
            <a:ln w="0">
              <a:solidFill>
                <a:srgbClr val="000000"/>
              </a:solidFill>
              <a:miter lim="800000"/>
              <a:headEnd/>
              <a:tailEnd/>
            </a:ln>
          </p:spPr>
          <p:txBody>
            <a:bodyPr/>
            <a:lstStyle/>
            <a:p>
              <a:endParaRPr lang="en-US"/>
            </a:p>
          </p:txBody>
        </p:sp>
        <p:sp>
          <p:nvSpPr>
            <p:cNvPr id="114" name="Rectangle 113">
              <a:extLst>
                <a:ext uri="{FF2B5EF4-FFF2-40B4-BE49-F238E27FC236}">
                  <a16:creationId xmlns:a16="http://schemas.microsoft.com/office/drawing/2014/main" id="{61993F88-70F6-5E8E-FA65-34EE298475E7}"/>
                </a:ext>
              </a:extLst>
            </p:cNvPr>
            <p:cNvSpPr>
              <a:spLocks noChangeAspect="1" noChangeArrowheads="1"/>
            </p:cNvSpPr>
            <p:nvPr/>
          </p:nvSpPr>
          <p:spPr bwMode="auto">
            <a:xfrm flipH="1" flipV="1">
              <a:off x="852" y="2417"/>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5" name="Rectangle 114">
              <a:extLst>
                <a:ext uri="{FF2B5EF4-FFF2-40B4-BE49-F238E27FC236}">
                  <a16:creationId xmlns:a16="http://schemas.microsoft.com/office/drawing/2014/main" id="{2929F21A-B14A-810B-8C1D-6CE115F8B4CD}"/>
                </a:ext>
              </a:extLst>
            </p:cNvPr>
            <p:cNvSpPr>
              <a:spLocks noChangeAspect="1" noChangeArrowheads="1"/>
            </p:cNvSpPr>
            <p:nvPr/>
          </p:nvSpPr>
          <p:spPr bwMode="auto">
            <a:xfrm flipH="1" flipV="1">
              <a:off x="303" y="2417"/>
              <a:ext cx="90" cy="89"/>
            </a:xfrm>
            <a:prstGeom prst="rect">
              <a:avLst/>
            </a:prstGeom>
            <a:solidFill>
              <a:srgbClr val="000000"/>
            </a:solidFill>
            <a:ln w="0">
              <a:solidFill>
                <a:srgbClr val="000000"/>
              </a:solidFill>
              <a:miter lim="800000"/>
              <a:headEnd/>
              <a:tailEnd/>
            </a:ln>
          </p:spPr>
          <p:txBody>
            <a:bodyPr/>
            <a:lstStyle/>
            <a:p>
              <a:endParaRPr lang="en-US"/>
            </a:p>
          </p:txBody>
        </p:sp>
        <p:sp>
          <p:nvSpPr>
            <p:cNvPr id="116" name="Rectangle 115">
              <a:extLst>
                <a:ext uri="{FF2B5EF4-FFF2-40B4-BE49-F238E27FC236}">
                  <a16:creationId xmlns:a16="http://schemas.microsoft.com/office/drawing/2014/main" id="{CA949A44-35F4-5988-6CBD-0B07F5CC2CC9}"/>
                </a:ext>
              </a:extLst>
            </p:cNvPr>
            <p:cNvSpPr>
              <a:spLocks noChangeAspect="1" noChangeArrowheads="1"/>
            </p:cNvSpPr>
            <p:nvPr/>
          </p:nvSpPr>
          <p:spPr bwMode="auto">
            <a:xfrm flipH="1" flipV="1">
              <a:off x="303" y="2417"/>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 name="Rectangle 116">
              <a:extLst>
                <a:ext uri="{FF2B5EF4-FFF2-40B4-BE49-F238E27FC236}">
                  <a16:creationId xmlns:a16="http://schemas.microsoft.com/office/drawing/2014/main" id="{53C08750-8AD7-CA73-329B-D32A64F311A8}"/>
                </a:ext>
              </a:extLst>
            </p:cNvPr>
            <p:cNvSpPr>
              <a:spLocks noChangeAspect="1" noChangeArrowheads="1"/>
            </p:cNvSpPr>
            <p:nvPr/>
          </p:nvSpPr>
          <p:spPr bwMode="auto">
            <a:xfrm flipH="1" flipV="1">
              <a:off x="1365" y="2427"/>
              <a:ext cx="87" cy="90"/>
            </a:xfrm>
            <a:prstGeom prst="rect">
              <a:avLst/>
            </a:prstGeom>
            <a:solidFill>
              <a:srgbClr val="000000"/>
            </a:solidFill>
            <a:ln w="0">
              <a:solidFill>
                <a:srgbClr val="000000"/>
              </a:solidFill>
              <a:miter lim="800000"/>
              <a:headEnd/>
              <a:tailEnd/>
            </a:ln>
          </p:spPr>
          <p:txBody>
            <a:bodyPr/>
            <a:lstStyle/>
            <a:p>
              <a:endParaRPr lang="en-US"/>
            </a:p>
          </p:txBody>
        </p:sp>
        <p:sp>
          <p:nvSpPr>
            <p:cNvPr id="118" name="Rectangle 117">
              <a:extLst>
                <a:ext uri="{FF2B5EF4-FFF2-40B4-BE49-F238E27FC236}">
                  <a16:creationId xmlns:a16="http://schemas.microsoft.com/office/drawing/2014/main" id="{A4ADE769-9F50-E8BD-1D19-915F18A4A9B3}"/>
                </a:ext>
              </a:extLst>
            </p:cNvPr>
            <p:cNvSpPr>
              <a:spLocks noChangeAspect="1" noChangeArrowheads="1"/>
            </p:cNvSpPr>
            <p:nvPr/>
          </p:nvSpPr>
          <p:spPr bwMode="auto">
            <a:xfrm flipH="1" flipV="1">
              <a:off x="1365" y="2427"/>
              <a:ext cx="87"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Rectangle 118">
              <a:extLst>
                <a:ext uri="{FF2B5EF4-FFF2-40B4-BE49-F238E27FC236}">
                  <a16:creationId xmlns:a16="http://schemas.microsoft.com/office/drawing/2014/main" id="{A9D7A587-6453-1956-B857-307EAC0F895F}"/>
                </a:ext>
              </a:extLst>
            </p:cNvPr>
            <p:cNvSpPr>
              <a:spLocks noChangeAspect="1" noChangeArrowheads="1"/>
            </p:cNvSpPr>
            <p:nvPr/>
          </p:nvSpPr>
          <p:spPr bwMode="auto">
            <a:xfrm flipH="1" flipV="1">
              <a:off x="1626"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0" name="Rectangle 119">
              <a:extLst>
                <a:ext uri="{FF2B5EF4-FFF2-40B4-BE49-F238E27FC236}">
                  <a16:creationId xmlns:a16="http://schemas.microsoft.com/office/drawing/2014/main" id="{BCA53737-F687-196A-935C-57E7AA1F6C9F}"/>
                </a:ext>
              </a:extLst>
            </p:cNvPr>
            <p:cNvSpPr>
              <a:spLocks noChangeAspect="1" noChangeArrowheads="1"/>
            </p:cNvSpPr>
            <p:nvPr/>
          </p:nvSpPr>
          <p:spPr bwMode="auto">
            <a:xfrm flipH="1" flipV="1">
              <a:off x="1626"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Rectangle 120">
              <a:extLst>
                <a:ext uri="{FF2B5EF4-FFF2-40B4-BE49-F238E27FC236}">
                  <a16:creationId xmlns:a16="http://schemas.microsoft.com/office/drawing/2014/main" id="{952781F2-AAA8-7059-E717-E77F79D94F8C}"/>
                </a:ext>
              </a:extLst>
            </p:cNvPr>
            <p:cNvSpPr>
              <a:spLocks noChangeAspect="1" noChangeArrowheads="1"/>
            </p:cNvSpPr>
            <p:nvPr/>
          </p:nvSpPr>
          <p:spPr bwMode="auto">
            <a:xfrm flipH="1" flipV="1">
              <a:off x="1098" y="2160"/>
              <a:ext cx="89" cy="90"/>
            </a:xfrm>
            <a:prstGeom prst="rect">
              <a:avLst/>
            </a:prstGeom>
            <a:solidFill>
              <a:srgbClr val="000000"/>
            </a:solidFill>
            <a:ln w="0">
              <a:solidFill>
                <a:srgbClr val="000000"/>
              </a:solidFill>
              <a:miter lim="800000"/>
              <a:headEnd/>
              <a:tailEnd/>
            </a:ln>
          </p:spPr>
          <p:txBody>
            <a:bodyPr/>
            <a:lstStyle/>
            <a:p>
              <a:endParaRPr lang="en-US"/>
            </a:p>
          </p:txBody>
        </p:sp>
        <p:sp>
          <p:nvSpPr>
            <p:cNvPr id="122" name="Rectangle 121">
              <a:extLst>
                <a:ext uri="{FF2B5EF4-FFF2-40B4-BE49-F238E27FC236}">
                  <a16:creationId xmlns:a16="http://schemas.microsoft.com/office/drawing/2014/main" id="{5A15BE0E-1AD3-9AC0-B68E-83CF92FA4FF5}"/>
                </a:ext>
              </a:extLst>
            </p:cNvPr>
            <p:cNvSpPr>
              <a:spLocks noChangeAspect="1" noChangeArrowheads="1"/>
            </p:cNvSpPr>
            <p:nvPr/>
          </p:nvSpPr>
          <p:spPr bwMode="auto">
            <a:xfrm flipH="1" flipV="1">
              <a:off x="1098" y="2160"/>
              <a:ext cx="89"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Rectangle 122">
              <a:extLst>
                <a:ext uri="{FF2B5EF4-FFF2-40B4-BE49-F238E27FC236}">
                  <a16:creationId xmlns:a16="http://schemas.microsoft.com/office/drawing/2014/main" id="{A455A46F-5058-37B5-4120-D27BC31C4D8E}"/>
                </a:ext>
              </a:extLst>
            </p:cNvPr>
            <p:cNvSpPr>
              <a:spLocks noChangeAspect="1" noChangeArrowheads="1"/>
            </p:cNvSpPr>
            <p:nvPr/>
          </p:nvSpPr>
          <p:spPr bwMode="auto">
            <a:xfrm flipH="1" flipV="1">
              <a:off x="832"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4" name="Rectangle 123">
              <a:extLst>
                <a:ext uri="{FF2B5EF4-FFF2-40B4-BE49-F238E27FC236}">
                  <a16:creationId xmlns:a16="http://schemas.microsoft.com/office/drawing/2014/main" id="{020D28B0-8C66-137C-374B-E1962A27745F}"/>
                </a:ext>
              </a:extLst>
            </p:cNvPr>
            <p:cNvSpPr>
              <a:spLocks noChangeAspect="1" noChangeArrowheads="1"/>
            </p:cNvSpPr>
            <p:nvPr/>
          </p:nvSpPr>
          <p:spPr bwMode="auto">
            <a:xfrm flipH="1" flipV="1">
              <a:off x="832"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Rectangle 124">
              <a:extLst>
                <a:ext uri="{FF2B5EF4-FFF2-40B4-BE49-F238E27FC236}">
                  <a16:creationId xmlns:a16="http://schemas.microsoft.com/office/drawing/2014/main" id="{65C02900-A460-292A-56A7-4A2F7307C4A8}"/>
                </a:ext>
              </a:extLst>
            </p:cNvPr>
            <p:cNvSpPr>
              <a:spLocks noChangeAspect="1" noChangeArrowheads="1"/>
            </p:cNvSpPr>
            <p:nvPr/>
          </p:nvSpPr>
          <p:spPr bwMode="auto">
            <a:xfrm flipH="1" flipV="1">
              <a:off x="303" y="2160"/>
              <a:ext cx="90" cy="90"/>
            </a:xfrm>
            <a:prstGeom prst="rect">
              <a:avLst/>
            </a:prstGeom>
            <a:solidFill>
              <a:srgbClr val="000000"/>
            </a:solidFill>
            <a:ln w="0">
              <a:solidFill>
                <a:srgbClr val="000000"/>
              </a:solidFill>
              <a:miter lim="800000"/>
              <a:headEnd/>
              <a:tailEnd/>
            </a:ln>
          </p:spPr>
          <p:txBody>
            <a:bodyPr/>
            <a:lstStyle/>
            <a:p>
              <a:endParaRPr lang="en-US"/>
            </a:p>
          </p:txBody>
        </p:sp>
        <p:sp>
          <p:nvSpPr>
            <p:cNvPr id="126" name="Rectangle 125">
              <a:extLst>
                <a:ext uri="{FF2B5EF4-FFF2-40B4-BE49-F238E27FC236}">
                  <a16:creationId xmlns:a16="http://schemas.microsoft.com/office/drawing/2014/main" id="{C30F9DED-E1B5-9435-8F55-BBE0D8D0539E}"/>
                </a:ext>
              </a:extLst>
            </p:cNvPr>
            <p:cNvSpPr>
              <a:spLocks noChangeAspect="1" noChangeArrowheads="1"/>
            </p:cNvSpPr>
            <p:nvPr/>
          </p:nvSpPr>
          <p:spPr bwMode="auto">
            <a:xfrm flipH="1" flipV="1">
              <a:off x="303" y="2160"/>
              <a:ext cx="90"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Rectangle 126">
              <a:extLst>
                <a:ext uri="{FF2B5EF4-FFF2-40B4-BE49-F238E27FC236}">
                  <a16:creationId xmlns:a16="http://schemas.microsoft.com/office/drawing/2014/main" id="{78F89179-177B-14C6-254F-9C3A4186F84C}"/>
                </a:ext>
              </a:extLst>
            </p:cNvPr>
            <p:cNvSpPr>
              <a:spLocks noChangeAspect="1" noChangeArrowheads="1"/>
            </p:cNvSpPr>
            <p:nvPr/>
          </p:nvSpPr>
          <p:spPr bwMode="auto">
            <a:xfrm flipH="1" flipV="1">
              <a:off x="1893" y="1894"/>
              <a:ext cx="88" cy="89"/>
            </a:xfrm>
            <a:prstGeom prst="rect">
              <a:avLst/>
            </a:prstGeom>
            <a:solidFill>
              <a:srgbClr val="000000"/>
            </a:solidFill>
            <a:ln w="0">
              <a:solidFill>
                <a:srgbClr val="000000"/>
              </a:solidFill>
              <a:miter lim="800000"/>
              <a:headEnd/>
              <a:tailEnd/>
            </a:ln>
          </p:spPr>
          <p:txBody>
            <a:bodyPr/>
            <a:lstStyle/>
            <a:p>
              <a:endParaRPr lang="en-US"/>
            </a:p>
          </p:txBody>
        </p:sp>
        <p:sp>
          <p:nvSpPr>
            <p:cNvPr id="128" name="Rectangle 127">
              <a:extLst>
                <a:ext uri="{FF2B5EF4-FFF2-40B4-BE49-F238E27FC236}">
                  <a16:creationId xmlns:a16="http://schemas.microsoft.com/office/drawing/2014/main" id="{3ABDF685-0311-7928-F9D5-0C7A2BA2710A}"/>
                </a:ext>
              </a:extLst>
            </p:cNvPr>
            <p:cNvSpPr>
              <a:spLocks noChangeAspect="1" noChangeArrowheads="1"/>
            </p:cNvSpPr>
            <p:nvPr/>
          </p:nvSpPr>
          <p:spPr bwMode="auto">
            <a:xfrm flipH="1" flipV="1">
              <a:off x="1893" y="1894"/>
              <a:ext cx="88"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Rectangle 128">
              <a:extLst>
                <a:ext uri="{FF2B5EF4-FFF2-40B4-BE49-F238E27FC236}">
                  <a16:creationId xmlns:a16="http://schemas.microsoft.com/office/drawing/2014/main" id="{AD6B893F-2C66-2952-18A2-8D194936EA62}"/>
                </a:ext>
              </a:extLst>
            </p:cNvPr>
            <p:cNvSpPr>
              <a:spLocks noChangeAspect="1" noChangeArrowheads="1"/>
            </p:cNvSpPr>
            <p:nvPr/>
          </p:nvSpPr>
          <p:spPr bwMode="auto">
            <a:xfrm flipH="1" flipV="1">
              <a:off x="1098" y="189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30" name="Rectangle 129">
              <a:extLst>
                <a:ext uri="{FF2B5EF4-FFF2-40B4-BE49-F238E27FC236}">
                  <a16:creationId xmlns:a16="http://schemas.microsoft.com/office/drawing/2014/main" id="{07F2DCBE-1ECF-E9F9-428C-4A07070ABCD4}"/>
                </a:ext>
              </a:extLst>
            </p:cNvPr>
            <p:cNvSpPr>
              <a:spLocks noChangeAspect="1" noChangeArrowheads="1"/>
            </p:cNvSpPr>
            <p:nvPr/>
          </p:nvSpPr>
          <p:spPr bwMode="auto">
            <a:xfrm flipH="1" flipV="1">
              <a:off x="1098" y="189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Rectangle 130">
              <a:extLst>
                <a:ext uri="{FF2B5EF4-FFF2-40B4-BE49-F238E27FC236}">
                  <a16:creationId xmlns:a16="http://schemas.microsoft.com/office/drawing/2014/main" id="{2820B0E5-F933-5226-CA51-F780159A6186}"/>
                </a:ext>
              </a:extLst>
            </p:cNvPr>
            <p:cNvSpPr>
              <a:spLocks noChangeAspect="1" noChangeArrowheads="1"/>
            </p:cNvSpPr>
            <p:nvPr/>
          </p:nvSpPr>
          <p:spPr bwMode="auto">
            <a:xfrm flipH="1" flipV="1">
              <a:off x="569" y="1894"/>
              <a:ext cx="85" cy="89"/>
            </a:xfrm>
            <a:prstGeom prst="rect">
              <a:avLst/>
            </a:prstGeom>
            <a:solidFill>
              <a:srgbClr val="000000"/>
            </a:solidFill>
            <a:ln w="0">
              <a:solidFill>
                <a:srgbClr val="000000"/>
              </a:solidFill>
              <a:miter lim="800000"/>
              <a:headEnd/>
              <a:tailEnd/>
            </a:ln>
          </p:spPr>
          <p:txBody>
            <a:bodyPr/>
            <a:lstStyle/>
            <a:p>
              <a:endParaRPr lang="en-US"/>
            </a:p>
          </p:txBody>
        </p:sp>
        <p:sp>
          <p:nvSpPr>
            <p:cNvPr id="132" name="Rectangle 131">
              <a:extLst>
                <a:ext uri="{FF2B5EF4-FFF2-40B4-BE49-F238E27FC236}">
                  <a16:creationId xmlns:a16="http://schemas.microsoft.com/office/drawing/2014/main" id="{5AAE9210-459F-91EE-FB30-A9D7CC9FE56A}"/>
                </a:ext>
              </a:extLst>
            </p:cNvPr>
            <p:cNvSpPr>
              <a:spLocks noChangeAspect="1" noChangeArrowheads="1"/>
            </p:cNvSpPr>
            <p:nvPr/>
          </p:nvSpPr>
          <p:spPr bwMode="auto">
            <a:xfrm flipH="1" flipV="1">
              <a:off x="569" y="1894"/>
              <a:ext cx="85"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Rectangle 132">
              <a:extLst>
                <a:ext uri="{FF2B5EF4-FFF2-40B4-BE49-F238E27FC236}">
                  <a16:creationId xmlns:a16="http://schemas.microsoft.com/office/drawing/2014/main" id="{DDCAFFD9-3FF2-CB67-A7BB-21CBC2CE764C}"/>
                </a:ext>
              </a:extLst>
            </p:cNvPr>
            <p:cNvSpPr>
              <a:spLocks noChangeAspect="1" noChangeArrowheads="1"/>
            </p:cNvSpPr>
            <p:nvPr/>
          </p:nvSpPr>
          <p:spPr bwMode="auto">
            <a:xfrm flipH="1" flipV="1">
              <a:off x="434" y="2417"/>
              <a:ext cx="373"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 name="Text Box 133">
              <a:extLst>
                <a:ext uri="{FF2B5EF4-FFF2-40B4-BE49-F238E27FC236}">
                  <a16:creationId xmlns:a16="http://schemas.microsoft.com/office/drawing/2014/main" id="{9C072800-DA30-58D2-8E17-650F758E4F4B}"/>
                </a:ext>
              </a:extLst>
            </p:cNvPr>
            <p:cNvSpPr txBox="1">
              <a:spLocks noChangeAspect="1" noChangeArrowheads="1"/>
            </p:cNvSpPr>
            <p:nvPr/>
          </p:nvSpPr>
          <p:spPr bwMode="auto">
            <a:xfrm>
              <a:off x="26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5" name="Text Box 134">
              <a:extLst>
                <a:ext uri="{FF2B5EF4-FFF2-40B4-BE49-F238E27FC236}">
                  <a16:creationId xmlns:a16="http://schemas.microsoft.com/office/drawing/2014/main" id="{88EB74EA-BB87-9FB2-F5E2-9A5ED048EF11}"/>
                </a:ext>
              </a:extLst>
            </p:cNvPr>
            <p:cNvSpPr txBox="1">
              <a:spLocks noChangeAspect="1" noChangeArrowheads="1"/>
            </p:cNvSpPr>
            <p:nvPr/>
          </p:nvSpPr>
          <p:spPr bwMode="auto">
            <a:xfrm>
              <a:off x="81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6" name="Text Box 135">
              <a:extLst>
                <a:ext uri="{FF2B5EF4-FFF2-40B4-BE49-F238E27FC236}">
                  <a16:creationId xmlns:a16="http://schemas.microsoft.com/office/drawing/2014/main" id="{FA1E3823-85B4-F6FB-3EFD-FADB44DFE889}"/>
                </a:ext>
              </a:extLst>
            </p:cNvPr>
            <p:cNvSpPr txBox="1">
              <a:spLocks noChangeAspect="1" noChangeArrowheads="1"/>
            </p:cNvSpPr>
            <p:nvPr/>
          </p:nvSpPr>
          <p:spPr bwMode="auto">
            <a:xfrm>
              <a:off x="264"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7" name="Text Box 136">
              <a:extLst>
                <a:ext uri="{FF2B5EF4-FFF2-40B4-BE49-F238E27FC236}">
                  <a16:creationId xmlns:a16="http://schemas.microsoft.com/office/drawing/2014/main" id="{9EA47F57-6A41-54FD-AA36-ABDBDB02DA89}"/>
                </a:ext>
              </a:extLst>
            </p:cNvPr>
            <p:cNvSpPr txBox="1">
              <a:spLocks noChangeAspect="1" noChangeArrowheads="1"/>
            </p:cNvSpPr>
            <p:nvPr/>
          </p:nvSpPr>
          <p:spPr bwMode="auto">
            <a:xfrm>
              <a:off x="77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8" name="Text Box 137">
              <a:extLst>
                <a:ext uri="{FF2B5EF4-FFF2-40B4-BE49-F238E27FC236}">
                  <a16:creationId xmlns:a16="http://schemas.microsoft.com/office/drawing/2014/main" id="{B8DAF138-9D20-15DE-201D-C9C6903C0E75}"/>
                </a:ext>
              </a:extLst>
            </p:cNvPr>
            <p:cNvSpPr txBox="1">
              <a:spLocks noChangeAspect="1" noChangeArrowheads="1"/>
            </p:cNvSpPr>
            <p:nvPr/>
          </p:nvSpPr>
          <p:spPr bwMode="auto">
            <a:xfrm>
              <a:off x="1068"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9" name="Text Box 138">
              <a:extLst>
                <a:ext uri="{FF2B5EF4-FFF2-40B4-BE49-F238E27FC236}">
                  <a16:creationId xmlns:a16="http://schemas.microsoft.com/office/drawing/2014/main" id="{778D6B2F-521D-BDE5-A612-74BF2899A76B}"/>
                </a:ext>
              </a:extLst>
            </p:cNvPr>
            <p:cNvSpPr txBox="1">
              <a:spLocks noChangeAspect="1" noChangeArrowheads="1"/>
            </p:cNvSpPr>
            <p:nvPr/>
          </p:nvSpPr>
          <p:spPr bwMode="auto">
            <a:xfrm>
              <a:off x="157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0" name="Text Box 139">
              <a:extLst>
                <a:ext uri="{FF2B5EF4-FFF2-40B4-BE49-F238E27FC236}">
                  <a16:creationId xmlns:a16="http://schemas.microsoft.com/office/drawing/2014/main" id="{70194944-7BB4-A9CE-E8BC-B8D9C0A03C3A}"/>
                </a:ext>
              </a:extLst>
            </p:cNvPr>
            <p:cNvSpPr txBox="1">
              <a:spLocks noChangeAspect="1" noChangeArrowheads="1"/>
            </p:cNvSpPr>
            <p:nvPr/>
          </p:nvSpPr>
          <p:spPr bwMode="auto">
            <a:xfrm>
              <a:off x="1576"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1" name="Text Box 140">
              <a:extLst>
                <a:ext uri="{FF2B5EF4-FFF2-40B4-BE49-F238E27FC236}">
                  <a16:creationId xmlns:a16="http://schemas.microsoft.com/office/drawing/2014/main" id="{B6F98DE5-AD59-4E1F-3C63-3036F787DDCC}"/>
                </a:ext>
              </a:extLst>
            </p:cNvPr>
            <p:cNvSpPr txBox="1">
              <a:spLocks noChangeAspect="1" noChangeArrowheads="1"/>
            </p:cNvSpPr>
            <p:nvPr/>
          </p:nvSpPr>
          <p:spPr bwMode="auto">
            <a:xfrm>
              <a:off x="517"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2" name="Text Box 141">
              <a:extLst>
                <a:ext uri="{FF2B5EF4-FFF2-40B4-BE49-F238E27FC236}">
                  <a16:creationId xmlns:a16="http://schemas.microsoft.com/office/drawing/2014/main" id="{3A0DA20B-0CCB-4A55-3A42-A7AB7D0FBB18}"/>
                </a:ext>
              </a:extLst>
            </p:cNvPr>
            <p:cNvSpPr txBox="1">
              <a:spLocks noChangeAspect="1" noChangeArrowheads="1"/>
            </p:cNvSpPr>
            <p:nvPr/>
          </p:nvSpPr>
          <p:spPr bwMode="auto">
            <a:xfrm>
              <a:off x="102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3" name="Text Box 142">
              <a:extLst>
                <a:ext uri="{FF2B5EF4-FFF2-40B4-BE49-F238E27FC236}">
                  <a16:creationId xmlns:a16="http://schemas.microsoft.com/office/drawing/2014/main" id="{C486DD65-2BFB-0C56-5BF7-072594471725}"/>
                </a:ext>
              </a:extLst>
            </p:cNvPr>
            <p:cNvSpPr txBox="1">
              <a:spLocks noChangeAspect="1" noChangeArrowheads="1"/>
            </p:cNvSpPr>
            <p:nvPr/>
          </p:nvSpPr>
          <p:spPr bwMode="auto">
            <a:xfrm>
              <a:off x="1859"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4" name="Text Box 143">
              <a:extLst>
                <a:ext uri="{FF2B5EF4-FFF2-40B4-BE49-F238E27FC236}">
                  <a16:creationId xmlns:a16="http://schemas.microsoft.com/office/drawing/2014/main" id="{6967F915-BB05-01A4-5BC0-FD13CEBF3D79}"/>
                </a:ext>
              </a:extLst>
            </p:cNvPr>
            <p:cNvSpPr txBox="1">
              <a:spLocks noChangeAspect="1" noChangeArrowheads="1"/>
            </p:cNvSpPr>
            <p:nvPr/>
          </p:nvSpPr>
          <p:spPr bwMode="auto">
            <a:xfrm>
              <a:off x="1859"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ea typeface="宋体" panose="02010600030101010101" pitchFamily="2" charset="-122"/>
                </a:rPr>
                <a:t>C</a:t>
              </a:r>
            </a:p>
          </p:txBody>
        </p:sp>
        <p:sp>
          <p:nvSpPr>
            <p:cNvPr id="145" name="Text Box 144">
              <a:extLst>
                <a:ext uri="{FF2B5EF4-FFF2-40B4-BE49-F238E27FC236}">
                  <a16:creationId xmlns:a16="http://schemas.microsoft.com/office/drawing/2014/main" id="{AAAA4B47-901D-9B37-05D0-93A5FEA0C1A2}"/>
                </a:ext>
              </a:extLst>
            </p:cNvPr>
            <p:cNvSpPr txBox="1">
              <a:spLocks noChangeAspect="1" noChangeArrowheads="1"/>
            </p:cNvSpPr>
            <p:nvPr/>
          </p:nvSpPr>
          <p:spPr bwMode="auto">
            <a:xfrm>
              <a:off x="132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46" name="Line 145">
              <a:extLst>
                <a:ext uri="{FF2B5EF4-FFF2-40B4-BE49-F238E27FC236}">
                  <a16:creationId xmlns:a16="http://schemas.microsoft.com/office/drawing/2014/main" id="{2543499D-FD49-2FE8-D66A-CECD0F3A4B5A}"/>
                </a:ext>
              </a:extLst>
            </p:cNvPr>
            <p:cNvSpPr>
              <a:spLocks noChangeShapeType="1"/>
            </p:cNvSpPr>
            <p:nvPr/>
          </p:nvSpPr>
          <p:spPr bwMode="auto">
            <a:xfrm>
              <a:off x="2221" y="1571"/>
              <a:ext cx="887" cy="134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147" name="Line 146">
              <a:extLst>
                <a:ext uri="{FF2B5EF4-FFF2-40B4-BE49-F238E27FC236}">
                  <a16:creationId xmlns:a16="http://schemas.microsoft.com/office/drawing/2014/main" id="{50C52B2E-5CC9-5416-F541-CCF5FCD34EDC}"/>
                </a:ext>
              </a:extLst>
            </p:cNvPr>
            <p:cNvSpPr>
              <a:spLocks noChangeShapeType="1"/>
            </p:cNvSpPr>
            <p:nvPr/>
          </p:nvSpPr>
          <p:spPr bwMode="auto">
            <a:xfrm>
              <a:off x="2116" y="3171"/>
              <a:ext cx="632" cy="34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grpSp>
      <p:grpSp>
        <p:nvGrpSpPr>
          <p:cNvPr id="149" name="Group 212">
            <a:extLst>
              <a:ext uri="{FF2B5EF4-FFF2-40B4-BE49-F238E27FC236}">
                <a16:creationId xmlns:a16="http://schemas.microsoft.com/office/drawing/2014/main" id="{F30D7B0F-BB64-A7C7-5759-DA80B0EE230B}"/>
              </a:ext>
            </a:extLst>
          </p:cNvPr>
          <p:cNvGrpSpPr>
            <a:grpSpLocks/>
          </p:cNvGrpSpPr>
          <p:nvPr/>
        </p:nvGrpSpPr>
        <p:grpSpPr bwMode="auto">
          <a:xfrm>
            <a:off x="5748331" y="1525587"/>
            <a:ext cx="5311774" cy="4092575"/>
            <a:chOff x="2256" y="544"/>
            <a:chExt cx="3346" cy="2578"/>
          </a:xfrm>
        </p:grpSpPr>
        <p:sp>
          <p:nvSpPr>
            <p:cNvPr id="150" name="Rectangle 150">
              <a:extLst>
                <a:ext uri="{FF2B5EF4-FFF2-40B4-BE49-F238E27FC236}">
                  <a16:creationId xmlns:a16="http://schemas.microsoft.com/office/drawing/2014/main" id="{2D19AC44-515D-4A92-8F34-2DA3D2B6F55D}"/>
                </a:ext>
              </a:extLst>
            </p:cNvPr>
            <p:cNvSpPr>
              <a:spLocks noChangeAspect="1" noChangeArrowheads="1"/>
            </p:cNvSpPr>
            <p:nvPr/>
          </p:nvSpPr>
          <p:spPr bwMode="auto">
            <a:xfrm flipH="1" flipV="1">
              <a:off x="4269" y="1421"/>
              <a:ext cx="178" cy="805"/>
            </a:xfrm>
            <a:prstGeom prst="rect">
              <a:avLst/>
            </a:prstGeom>
            <a:solidFill>
              <a:srgbClr val="808080"/>
            </a:solidFill>
            <a:ln w="0">
              <a:solidFill>
                <a:srgbClr val="808080"/>
              </a:solidFill>
              <a:miter lim="800000"/>
              <a:headEnd/>
              <a:tailEnd/>
            </a:ln>
          </p:spPr>
          <p:txBody>
            <a:bodyPr/>
            <a:lstStyle/>
            <a:p>
              <a:endParaRPr lang="en-US"/>
            </a:p>
          </p:txBody>
        </p:sp>
        <p:sp>
          <p:nvSpPr>
            <p:cNvPr id="151" name="Rectangle 151">
              <a:extLst>
                <a:ext uri="{FF2B5EF4-FFF2-40B4-BE49-F238E27FC236}">
                  <a16:creationId xmlns:a16="http://schemas.microsoft.com/office/drawing/2014/main" id="{A8869AC7-6427-4CBE-7DB2-B7F7F6890B29}"/>
                </a:ext>
              </a:extLst>
            </p:cNvPr>
            <p:cNvSpPr>
              <a:spLocks noChangeAspect="1" noChangeArrowheads="1"/>
            </p:cNvSpPr>
            <p:nvPr/>
          </p:nvSpPr>
          <p:spPr bwMode="auto">
            <a:xfrm flipH="1" flipV="1">
              <a:off x="4692" y="898"/>
              <a:ext cx="456" cy="100"/>
            </a:xfrm>
            <a:prstGeom prst="rect">
              <a:avLst/>
            </a:prstGeom>
            <a:solidFill>
              <a:srgbClr val="DFDFDF"/>
            </a:solidFill>
            <a:ln w="0">
              <a:solidFill>
                <a:srgbClr val="DFDFDF"/>
              </a:solidFill>
              <a:miter lim="800000"/>
              <a:headEnd/>
              <a:tailEnd/>
            </a:ln>
          </p:spPr>
          <p:txBody>
            <a:bodyPr/>
            <a:lstStyle/>
            <a:p>
              <a:endParaRPr lang="en-US"/>
            </a:p>
          </p:txBody>
        </p:sp>
        <p:sp>
          <p:nvSpPr>
            <p:cNvPr id="152" name="Rectangle 152">
              <a:extLst>
                <a:ext uri="{FF2B5EF4-FFF2-40B4-BE49-F238E27FC236}">
                  <a16:creationId xmlns:a16="http://schemas.microsoft.com/office/drawing/2014/main" id="{9303B7BE-6696-9F35-1565-239DFFB3EE7E}"/>
                </a:ext>
              </a:extLst>
            </p:cNvPr>
            <p:cNvSpPr>
              <a:spLocks noChangeAspect="1" noChangeArrowheads="1"/>
            </p:cNvSpPr>
            <p:nvPr/>
          </p:nvSpPr>
          <p:spPr bwMode="auto">
            <a:xfrm flipH="1" flipV="1">
              <a:off x="4269" y="1421"/>
              <a:ext cx="178" cy="80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Rectangle 153">
              <a:extLst>
                <a:ext uri="{FF2B5EF4-FFF2-40B4-BE49-F238E27FC236}">
                  <a16:creationId xmlns:a16="http://schemas.microsoft.com/office/drawing/2014/main" id="{77CDCF58-C535-DD86-70A9-415CB7E559A7}"/>
                </a:ext>
              </a:extLst>
            </p:cNvPr>
            <p:cNvSpPr>
              <a:spLocks noChangeAspect="1" noChangeArrowheads="1"/>
            </p:cNvSpPr>
            <p:nvPr/>
          </p:nvSpPr>
          <p:spPr bwMode="auto">
            <a:xfrm flipH="1" flipV="1">
              <a:off x="4514" y="1117"/>
              <a:ext cx="178" cy="1109"/>
            </a:xfrm>
            <a:prstGeom prst="rect">
              <a:avLst/>
            </a:prstGeom>
            <a:solidFill>
              <a:srgbClr val="808080"/>
            </a:solidFill>
            <a:ln w="0">
              <a:solidFill>
                <a:srgbClr val="808080"/>
              </a:solidFill>
              <a:miter lim="800000"/>
              <a:headEnd/>
              <a:tailEnd/>
            </a:ln>
          </p:spPr>
          <p:txBody>
            <a:bodyPr/>
            <a:lstStyle/>
            <a:p>
              <a:endParaRPr lang="en-US"/>
            </a:p>
          </p:txBody>
        </p:sp>
        <p:sp>
          <p:nvSpPr>
            <p:cNvPr id="154" name="Rectangle 154">
              <a:extLst>
                <a:ext uri="{FF2B5EF4-FFF2-40B4-BE49-F238E27FC236}">
                  <a16:creationId xmlns:a16="http://schemas.microsoft.com/office/drawing/2014/main" id="{8BA1C522-498C-6126-06B4-59FF70CC7517}"/>
                </a:ext>
              </a:extLst>
            </p:cNvPr>
            <p:cNvSpPr>
              <a:spLocks noChangeAspect="1" noChangeArrowheads="1"/>
            </p:cNvSpPr>
            <p:nvPr/>
          </p:nvSpPr>
          <p:spPr bwMode="auto">
            <a:xfrm flipH="1" flipV="1">
              <a:off x="4514" y="1117"/>
              <a:ext cx="178" cy="110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Rectangle 155">
              <a:extLst>
                <a:ext uri="{FF2B5EF4-FFF2-40B4-BE49-F238E27FC236}">
                  <a16:creationId xmlns:a16="http://schemas.microsoft.com/office/drawing/2014/main" id="{711DDC71-3355-1173-DFE1-DC933EC44759}"/>
                </a:ext>
              </a:extLst>
            </p:cNvPr>
            <p:cNvSpPr>
              <a:spLocks noChangeAspect="1" noChangeArrowheads="1"/>
            </p:cNvSpPr>
            <p:nvPr/>
          </p:nvSpPr>
          <p:spPr bwMode="auto">
            <a:xfrm flipH="1" flipV="1">
              <a:off x="4514" y="575"/>
              <a:ext cx="178" cy="459"/>
            </a:xfrm>
            <a:prstGeom prst="rect">
              <a:avLst/>
            </a:prstGeom>
            <a:solidFill>
              <a:srgbClr val="808080"/>
            </a:solidFill>
            <a:ln w="0">
              <a:solidFill>
                <a:srgbClr val="808080"/>
              </a:solidFill>
              <a:miter lim="800000"/>
              <a:headEnd/>
              <a:tailEnd/>
            </a:ln>
          </p:spPr>
          <p:txBody>
            <a:bodyPr/>
            <a:lstStyle/>
            <a:p>
              <a:endParaRPr lang="en-US"/>
            </a:p>
          </p:txBody>
        </p:sp>
        <p:sp>
          <p:nvSpPr>
            <p:cNvPr id="156" name="Rectangle 156">
              <a:extLst>
                <a:ext uri="{FF2B5EF4-FFF2-40B4-BE49-F238E27FC236}">
                  <a16:creationId xmlns:a16="http://schemas.microsoft.com/office/drawing/2014/main" id="{38D130F9-8D60-A5A6-306D-17C45C4B978C}"/>
                </a:ext>
              </a:extLst>
            </p:cNvPr>
            <p:cNvSpPr>
              <a:spLocks noChangeAspect="1" noChangeArrowheads="1"/>
            </p:cNvSpPr>
            <p:nvPr/>
          </p:nvSpPr>
          <p:spPr bwMode="auto">
            <a:xfrm flipH="1" flipV="1">
              <a:off x="4514" y="575"/>
              <a:ext cx="178" cy="45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7" name="Rectangle 157">
              <a:extLst>
                <a:ext uri="{FF2B5EF4-FFF2-40B4-BE49-F238E27FC236}">
                  <a16:creationId xmlns:a16="http://schemas.microsoft.com/office/drawing/2014/main" id="{4F424058-BA7C-B5D0-76A4-D33DF408CA87}"/>
                </a:ext>
              </a:extLst>
            </p:cNvPr>
            <p:cNvSpPr>
              <a:spLocks noChangeAspect="1" noChangeArrowheads="1"/>
            </p:cNvSpPr>
            <p:nvPr/>
          </p:nvSpPr>
          <p:spPr bwMode="auto">
            <a:xfrm flipH="1" flipV="1">
              <a:off x="4253" y="575"/>
              <a:ext cx="178" cy="720"/>
            </a:xfrm>
            <a:prstGeom prst="rect">
              <a:avLst/>
            </a:prstGeom>
            <a:solidFill>
              <a:srgbClr val="808080"/>
            </a:solidFill>
            <a:ln w="0">
              <a:solidFill>
                <a:srgbClr val="808080"/>
              </a:solidFill>
              <a:miter lim="800000"/>
              <a:headEnd/>
              <a:tailEnd/>
            </a:ln>
          </p:spPr>
          <p:txBody>
            <a:bodyPr/>
            <a:lstStyle/>
            <a:p>
              <a:endParaRPr lang="en-US"/>
            </a:p>
          </p:txBody>
        </p:sp>
        <p:sp>
          <p:nvSpPr>
            <p:cNvPr id="158" name="Rectangle 158">
              <a:extLst>
                <a:ext uri="{FF2B5EF4-FFF2-40B4-BE49-F238E27FC236}">
                  <a16:creationId xmlns:a16="http://schemas.microsoft.com/office/drawing/2014/main" id="{8C1E49FF-8CDE-5D50-4FCD-2754657A0A11}"/>
                </a:ext>
              </a:extLst>
            </p:cNvPr>
            <p:cNvSpPr>
              <a:spLocks noChangeAspect="1" noChangeArrowheads="1"/>
            </p:cNvSpPr>
            <p:nvPr/>
          </p:nvSpPr>
          <p:spPr bwMode="auto">
            <a:xfrm flipH="1" flipV="1">
              <a:off x="4253" y="575"/>
              <a:ext cx="178" cy="72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9" name="Rectangle 159">
              <a:extLst>
                <a:ext uri="{FF2B5EF4-FFF2-40B4-BE49-F238E27FC236}">
                  <a16:creationId xmlns:a16="http://schemas.microsoft.com/office/drawing/2014/main" id="{87BA08F8-0DA1-C796-0FA2-F8DFF9446812}"/>
                </a:ext>
              </a:extLst>
            </p:cNvPr>
            <p:cNvSpPr>
              <a:spLocks noChangeAspect="1" noChangeArrowheads="1"/>
            </p:cNvSpPr>
            <p:nvPr/>
          </p:nvSpPr>
          <p:spPr bwMode="auto">
            <a:xfrm flipH="1" flipV="1">
              <a:off x="3986" y="856"/>
              <a:ext cx="178" cy="1370"/>
            </a:xfrm>
            <a:prstGeom prst="rect">
              <a:avLst/>
            </a:prstGeom>
            <a:solidFill>
              <a:srgbClr val="808080"/>
            </a:solidFill>
            <a:ln w="0">
              <a:solidFill>
                <a:srgbClr val="808080"/>
              </a:solidFill>
              <a:miter lim="800000"/>
              <a:headEnd/>
              <a:tailEnd/>
            </a:ln>
          </p:spPr>
          <p:txBody>
            <a:bodyPr/>
            <a:lstStyle/>
            <a:p>
              <a:endParaRPr lang="en-US"/>
            </a:p>
          </p:txBody>
        </p:sp>
        <p:sp>
          <p:nvSpPr>
            <p:cNvPr id="160" name="Rectangle 160">
              <a:extLst>
                <a:ext uri="{FF2B5EF4-FFF2-40B4-BE49-F238E27FC236}">
                  <a16:creationId xmlns:a16="http://schemas.microsoft.com/office/drawing/2014/main" id="{E929ED82-A571-2065-906C-93898CACDD68}"/>
                </a:ext>
              </a:extLst>
            </p:cNvPr>
            <p:cNvSpPr>
              <a:spLocks noChangeAspect="1" noChangeArrowheads="1"/>
            </p:cNvSpPr>
            <p:nvPr/>
          </p:nvSpPr>
          <p:spPr bwMode="auto">
            <a:xfrm flipH="1" flipV="1">
              <a:off x="3986" y="856"/>
              <a:ext cx="178" cy="137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Rectangle 161">
              <a:extLst>
                <a:ext uri="{FF2B5EF4-FFF2-40B4-BE49-F238E27FC236}">
                  <a16:creationId xmlns:a16="http://schemas.microsoft.com/office/drawing/2014/main" id="{019605D2-5A53-9F18-098F-F3246525FAC7}"/>
                </a:ext>
              </a:extLst>
            </p:cNvPr>
            <p:cNvSpPr>
              <a:spLocks noChangeAspect="1" noChangeArrowheads="1"/>
            </p:cNvSpPr>
            <p:nvPr/>
          </p:nvSpPr>
          <p:spPr bwMode="auto">
            <a:xfrm flipH="1" flipV="1">
              <a:off x="4514"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2" name="Rectangle 162">
              <a:extLst>
                <a:ext uri="{FF2B5EF4-FFF2-40B4-BE49-F238E27FC236}">
                  <a16:creationId xmlns:a16="http://schemas.microsoft.com/office/drawing/2014/main" id="{1A0E25A3-005E-3C5E-0A0F-D0B07521726B}"/>
                </a:ext>
              </a:extLst>
            </p:cNvPr>
            <p:cNvSpPr>
              <a:spLocks noChangeAspect="1" noChangeArrowheads="1"/>
            </p:cNvSpPr>
            <p:nvPr/>
          </p:nvSpPr>
          <p:spPr bwMode="auto">
            <a:xfrm flipH="1" flipV="1">
              <a:off x="4514"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Rectangle 163">
              <a:extLst>
                <a:ext uri="{FF2B5EF4-FFF2-40B4-BE49-F238E27FC236}">
                  <a16:creationId xmlns:a16="http://schemas.microsoft.com/office/drawing/2014/main" id="{6C7286B9-42E7-06EE-D3CE-8D3C49147E07}"/>
                </a:ext>
              </a:extLst>
            </p:cNvPr>
            <p:cNvSpPr>
              <a:spLocks noChangeAspect="1" noChangeArrowheads="1"/>
            </p:cNvSpPr>
            <p:nvPr/>
          </p:nvSpPr>
          <p:spPr bwMode="auto">
            <a:xfrm flipH="1" flipV="1">
              <a:off x="4514"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4" name="Rectangle 164">
              <a:extLst>
                <a:ext uri="{FF2B5EF4-FFF2-40B4-BE49-F238E27FC236}">
                  <a16:creationId xmlns:a16="http://schemas.microsoft.com/office/drawing/2014/main" id="{FF8DF8A7-74BD-C5A5-EE80-E626115D7F4A}"/>
                </a:ext>
              </a:extLst>
            </p:cNvPr>
            <p:cNvSpPr>
              <a:spLocks noChangeAspect="1" noChangeArrowheads="1"/>
            </p:cNvSpPr>
            <p:nvPr/>
          </p:nvSpPr>
          <p:spPr bwMode="auto">
            <a:xfrm flipH="1" flipV="1">
              <a:off x="4514"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 name="Rectangle 165">
              <a:extLst>
                <a:ext uri="{FF2B5EF4-FFF2-40B4-BE49-F238E27FC236}">
                  <a16:creationId xmlns:a16="http://schemas.microsoft.com/office/drawing/2014/main" id="{54E11CA0-AAB4-6047-2B40-688FE9FE7508}"/>
                </a:ext>
              </a:extLst>
            </p:cNvPr>
            <p:cNvSpPr>
              <a:spLocks noChangeAspect="1" noChangeArrowheads="1"/>
            </p:cNvSpPr>
            <p:nvPr/>
          </p:nvSpPr>
          <p:spPr bwMode="auto">
            <a:xfrm flipH="1" flipV="1">
              <a:off x="3986"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6" name="Rectangle 166">
              <a:extLst>
                <a:ext uri="{FF2B5EF4-FFF2-40B4-BE49-F238E27FC236}">
                  <a16:creationId xmlns:a16="http://schemas.microsoft.com/office/drawing/2014/main" id="{D37FB400-70EF-6CE5-8FC8-8E3BBD9D2B54}"/>
                </a:ext>
              </a:extLst>
            </p:cNvPr>
            <p:cNvSpPr>
              <a:spLocks noChangeAspect="1" noChangeArrowheads="1"/>
            </p:cNvSpPr>
            <p:nvPr/>
          </p:nvSpPr>
          <p:spPr bwMode="auto">
            <a:xfrm flipH="1" flipV="1">
              <a:off x="3986"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Rectangle 167">
              <a:extLst>
                <a:ext uri="{FF2B5EF4-FFF2-40B4-BE49-F238E27FC236}">
                  <a16:creationId xmlns:a16="http://schemas.microsoft.com/office/drawing/2014/main" id="{EADCFA97-8822-8404-F81B-EEA84F1BD8A1}"/>
                </a:ext>
              </a:extLst>
            </p:cNvPr>
            <p:cNvSpPr>
              <a:spLocks noChangeAspect="1" noChangeArrowheads="1"/>
            </p:cNvSpPr>
            <p:nvPr/>
          </p:nvSpPr>
          <p:spPr bwMode="auto">
            <a:xfrm flipH="1" flipV="1">
              <a:off x="3446" y="1421"/>
              <a:ext cx="880" cy="86"/>
            </a:xfrm>
            <a:prstGeom prst="rect">
              <a:avLst/>
            </a:prstGeom>
            <a:solidFill>
              <a:srgbClr val="DFDFDF"/>
            </a:solidFill>
            <a:ln w="0">
              <a:solidFill>
                <a:srgbClr val="DFDFDF"/>
              </a:solidFill>
              <a:miter lim="800000"/>
              <a:headEnd/>
              <a:tailEnd/>
            </a:ln>
          </p:spPr>
          <p:txBody>
            <a:bodyPr/>
            <a:lstStyle/>
            <a:p>
              <a:endParaRPr lang="en-US"/>
            </a:p>
          </p:txBody>
        </p:sp>
        <p:sp>
          <p:nvSpPr>
            <p:cNvPr id="168" name="Rectangle 168">
              <a:extLst>
                <a:ext uri="{FF2B5EF4-FFF2-40B4-BE49-F238E27FC236}">
                  <a16:creationId xmlns:a16="http://schemas.microsoft.com/office/drawing/2014/main" id="{3613A1EB-2E49-3595-7A65-2A4444C3815D}"/>
                </a:ext>
              </a:extLst>
            </p:cNvPr>
            <p:cNvSpPr>
              <a:spLocks noChangeAspect="1" noChangeArrowheads="1"/>
            </p:cNvSpPr>
            <p:nvPr/>
          </p:nvSpPr>
          <p:spPr bwMode="auto">
            <a:xfrm flipH="1" flipV="1">
              <a:off x="4698" y="1167"/>
              <a:ext cx="493" cy="85"/>
            </a:xfrm>
            <a:prstGeom prst="rect">
              <a:avLst/>
            </a:prstGeom>
            <a:solidFill>
              <a:srgbClr val="EAEAEA"/>
            </a:solidFill>
            <a:ln w="31750">
              <a:solidFill>
                <a:srgbClr val="000000"/>
              </a:solidFill>
              <a:miter lim="800000"/>
              <a:headEnd/>
              <a:tailEnd/>
            </a:ln>
          </p:spPr>
          <p:txBody>
            <a:bodyPr/>
            <a:lstStyle/>
            <a:p>
              <a:endParaRPr lang="en-US"/>
            </a:p>
          </p:txBody>
        </p:sp>
        <p:sp>
          <p:nvSpPr>
            <p:cNvPr id="169" name="Rectangle 169">
              <a:extLst>
                <a:ext uri="{FF2B5EF4-FFF2-40B4-BE49-F238E27FC236}">
                  <a16:creationId xmlns:a16="http://schemas.microsoft.com/office/drawing/2014/main" id="{61C2DFD8-B795-AE7C-A8AE-95C1DCB6386A}"/>
                </a:ext>
              </a:extLst>
            </p:cNvPr>
            <p:cNvSpPr>
              <a:spLocks noChangeAspect="1" noChangeArrowheads="1"/>
            </p:cNvSpPr>
            <p:nvPr/>
          </p:nvSpPr>
          <p:spPr bwMode="auto">
            <a:xfrm flipH="1" flipV="1">
              <a:off x="3446" y="1164"/>
              <a:ext cx="884" cy="88"/>
            </a:xfrm>
            <a:prstGeom prst="rect">
              <a:avLst/>
            </a:prstGeom>
            <a:solidFill>
              <a:srgbClr val="DFDFDF"/>
            </a:solidFill>
            <a:ln w="0">
              <a:solidFill>
                <a:srgbClr val="DFDFDF"/>
              </a:solidFill>
              <a:miter lim="800000"/>
              <a:headEnd/>
              <a:tailEnd/>
            </a:ln>
          </p:spPr>
          <p:txBody>
            <a:bodyPr/>
            <a:lstStyle/>
            <a:p>
              <a:endParaRPr lang="en-US"/>
            </a:p>
          </p:txBody>
        </p:sp>
        <p:sp>
          <p:nvSpPr>
            <p:cNvPr id="170" name="Rectangle 170">
              <a:extLst>
                <a:ext uri="{FF2B5EF4-FFF2-40B4-BE49-F238E27FC236}">
                  <a16:creationId xmlns:a16="http://schemas.microsoft.com/office/drawing/2014/main" id="{3E7C5DEC-AF70-9578-94B6-BB36C81327CF}"/>
                </a:ext>
              </a:extLst>
            </p:cNvPr>
            <p:cNvSpPr>
              <a:spLocks noChangeAspect="1" noChangeArrowheads="1"/>
            </p:cNvSpPr>
            <p:nvPr/>
          </p:nvSpPr>
          <p:spPr bwMode="auto">
            <a:xfrm flipH="1" flipV="1">
              <a:off x="3446" y="1164"/>
              <a:ext cx="8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Rectangle 171">
              <a:extLst>
                <a:ext uri="{FF2B5EF4-FFF2-40B4-BE49-F238E27FC236}">
                  <a16:creationId xmlns:a16="http://schemas.microsoft.com/office/drawing/2014/main" id="{E7A63944-6EDA-EDF2-FF7E-9E3D4EFAF420}"/>
                </a:ext>
              </a:extLst>
            </p:cNvPr>
            <p:cNvSpPr>
              <a:spLocks noChangeAspect="1" noChangeArrowheads="1"/>
            </p:cNvSpPr>
            <p:nvPr/>
          </p:nvSpPr>
          <p:spPr bwMode="auto">
            <a:xfrm flipH="1" flipV="1">
              <a:off x="4164" y="898"/>
              <a:ext cx="350" cy="88"/>
            </a:xfrm>
            <a:prstGeom prst="rect">
              <a:avLst/>
            </a:prstGeom>
            <a:solidFill>
              <a:srgbClr val="DFDFDF"/>
            </a:solidFill>
            <a:ln w="0">
              <a:solidFill>
                <a:srgbClr val="DFDFDF"/>
              </a:solidFill>
              <a:miter lim="800000"/>
              <a:headEnd/>
              <a:tailEnd/>
            </a:ln>
          </p:spPr>
          <p:txBody>
            <a:bodyPr/>
            <a:lstStyle/>
            <a:p>
              <a:endParaRPr lang="en-US"/>
            </a:p>
          </p:txBody>
        </p:sp>
        <p:sp>
          <p:nvSpPr>
            <p:cNvPr id="172" name="Rectangle 172">
              <a:extLst>
                <a:ext uri="{FF2B5EF4-FFF2-40B4-BE49-F238E27FC236}">
                  <a16:creationId xmlns:a16="http://schemas.microsoft.com/office/drawing/2014/main" id="{52CEFF34-68DF-4060-1252-F56356260652}"/>
                </a:ext>
              </a:extLst>
            </p:cNvPr>
            <p:cNvSpPr>
              <a:spLocks noChangeAspect="1" noChangeArrowheads="1"/>
            </p:cNvSpPr>
            <p:nvPr/>
          </p:nvSpPr>
          <p:spPr bwMode="auto">
            <a:xfrm flipH="1" flipV="1">
              <a:off x="4164" y="898"/>
              <a:ext cx="350"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Rectangle 173">
              <a:extLst>
                <a:ext uri="{FF2B5EF4-FFF2-40B4-BE49-F238E27FC236}">
                  <a16:creationId xmlns:a16="http://schemas.microsoft.com/office/drawing/2014/main" id="{72FCACED-BE0A-6E15-3F69-F117F01625AF}"/>
                </a:ext>
              </a:extLst>
            </p:cNvPr>
            <p:cNvSpPr>
              <a:spLocks noChangeAspect="1" noChangeArrowheads="1"/>
            </p:cNvSpPr>
            <p:nvPr/>
          </p:nvSpPr>
          <p:spPr bwMode="auto">
            <a:xfrm flipH="1" flipV="1">
              <a:off x="4692" y="898"/>
              <a:ext cx="456" cy="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174">
              <a:extLst>
                <a:ext uri="{FF2B5EF4-FFF2-40B4-BE49-F238E27FC236}">
                  <a16:creationId xmlns:a16="http://schemas.microsoft.com/office/drawing/2014/main" id="{0A49AB5D-3F77-90E3-FAE6-214E219CAF85}"/>
                </a:ext>
              </a:extLst>
            </p:cNvPr>
            <p:cNvSpPr>
              <a:spLocks noChangeAspect="1" noChangeArrowheads="1"/>
            </p:cNvSpPr>
            <p:nvPr/>
          </p:nvSpPr>
          <p:spPr bwMode="auto">
            <a:xfrm flipH="1" flipV="1">
              <a:off x="4561" y="116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75" name="Rectangle 175">
              <a:extLst>
                <a:ext uri="{FF2B5EF4-FFF2-40B4-BE49-F238E27FC236}">
                  <a16:creationId xmlns:a16="http://schemas.microsoft.com/office/drawing/2014/main" id="{31647666-3656-7F3A-68E7-79E4939C114A}"/>
                </a:ext>
              </a:extLst>
            </p:cNvPr>
            <p:cNvSpPr>
              <a:spLocks noChangeAspect="1" noChangeArrowheads="1"/>
            </p:cNvSpPr>
            <p:nvPr/>
          </p:nvSpPr>
          <p:spPr bwMode="auto">
            <a:xfrm flipH="1" flipV="1">
              <a:off x="4561" y="116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176">
              <a:extLst>
                <a:ext uri="{FF2B5EF4-FFF2-40B4-BE49-F238E27FC236}">
                  <a16:creationId xmlns:a16="http://schemas.microsoft.com/office/drawing/2014/main" id="{7D23CF23-CD4B-FCD6-7C0E-2A3F9860938F}"/>
                </a:ext>
              </a:extLst>
            </p:cNvPr>
            <p:cNvSpPr>
              <a:spLocks noChangeAspect="1" noChangeArrowheads="1"/>
            </p:cNvSpPr>
            <p:nvPr/>
          </p:nvSpPr>
          <p:spPr bwMode="auto">
            <a:xfrm flipH="1" flipV="1">
              <a:off x="4561" y="898"/>
              <a:ext cx="89" cy="88"/>
            </a:xfrm>
            <a:prstGeom prst="rect">
              <a:avLst/>
            </a:prstGeom>
            <a:solidFill>
              <a:srgbClr val="000000"/>
            </a:solidFill>
            <a:ln w="0">
              <a:solidFill>
                <a:srgbClr val="000000"/>
              </a:solidFill>
              <a:miter lim="800000"/>
              <a:headEnd/>
              <a:tailEnd/>
            </a:ln>
          </p:spPr>
          <p:txBody>
            <a:bodyPr/>
            <a:lstStyle/>
            <a:p>
              <a:endParaRPr lang="en-US"/>
            </a:p>
          </p:txBody>
        </p:sp>
        <p:sp>
          <p:nvSpPr>
            <p:cNvPr id="177" name="Rectangle 177">
              <a:extLst>
                <a:ext uri="{FF2B5EF4-FFF2-40B4-BE49-F238E27FC236}">
                  <a16:creationId xmlns:a16="http://schemas.microsoft.com/office/drawing/2014/main" id="{08AA2A1B-BB43-803D-8397-DA363C0A51DC}"/>
                </a:ext>
              </a:extLst>
            </p:cNvPr>
            <p:cNvSpPr>
              <a:spLocks noChangeAspect="1" noChangeArrowheads="1"/>
            </p:cNvSpPr>
            <p:nvPr/>
          </p:nvSpPr>
          <p:spPr bwMode="auto">
            <a:xfrm flipH="1" flipV="1">
              <a:off x="4561" y="898"/>
              <a:ext cx="89"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Rectangle 178">
              <a:extLst>
                <a:ext uri="{FF2B5EF4-FFF2-40B4-BE49-F238E27FC236}">
                  <a16:creationId xmlns:a16="http://schemas.microsoft.com/office/drawing/2014/main" id="{010D79B5-D00D-F888-512C-05B922D1FEA8}"/>
                </a:ext>
              </a:extLst>
            </p:cNvPr>
            <p:cNvSpPr>
              <a:spLocks noChangeAspect="1" noChangeArrowheads="1"/>
            </p:cNvSpPr>
            <p:nvPr/>
          </p:nvSpPr>
          <p:spPr bwMode="auto">
            <a:xfrm flipH="1" flipV="1">
              <a:off x="4033" y="898"/>
              <a:ext cx="84" cy="88"/>
            </a:xfrm>
            <a:prstGeom prst="rect">
              <a:avLst/>
            </a:prstGeom>
            <a:solidFill>
              <a:srgbClr val="000000"/>
            </a:solidFill>
            <a:ln w="0">
              <a:solidFill>
                <a:srgbClr val="000000"/>
              </a:solidFill>
              <a:miter lim="800000"/>
              <a:headEnd/>
              <a:tailEnd/>
            </a:ln>
          </p:spPr>
          <p:txBody>
            <a:bodyPr/>
            <a:lstStyle/>
            <a:p>
              <a:endParaRPr lang="en-US"/>
            </a:p>
          </p:txBody>
        </p:sp>
        <p:sp>
          <p:nvSpPr>
            <p:cNvPr id="179" name="Rectangle 179">
              <a:extLst>
                <a:ext uri="{FF2B5EF4-FFF2-40B4-BE49-F238E27FC236}">
                  <a16:creationId xmlns:a16="http://schemas.microsoft.com/office/drawing/2014/main" id="{942149EF-7D0F-0185-39A4-7C5213C41D4B}"/>
                </a:ext>
              </a:extLst>
            </p:cNvPr>
            <p:cNvSpPr>
              <a:spLocks noChangeAspect="1" noChangeArrowheads="1"/>
            </p:cNvSpPr>
            <p:nvPr/>
          </p:nvSpPr>
          <p:spPr bwMode="auto">
            <a:xfrm flipH="1" flipV="1">
              <a:off x="4033" y="898"/>
              <a:ext cx="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180">
              <a:extLst>
                <a:ext uri="{FF2B5EF4-FFF2-40B4-BE49-F238E27FC236}">
                  <a16:creationId xmlns:a16="http://schemas.microsoft.com/office/drawing/2014/main" id="{A0B8CDF3-497C-1143-4327-31EF2C3057DC}"/>
                </a:ext>
              </a:extLst>
            </p:cNvPr>
            <p:cNvSpPr>
              <a:spLocks noChangeAspect="1" noChangeArrowheads="1"/>
            </p:cNvSpPr>
            <p:nvPr/>
          </p:nvSpPr>
          <p:spPr bwMode="auto">
            <a:xfrm flipH="1" flipV="1">
              <a:off x="3446" y="1421"/>
              <a:ext cx="900" cy="8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1" name="Text Box 181">
              <a:extLst>
                <a:ext uri="{FF2B5EF4-FFF2-40B4-BE49-F238E27FC236}">
                  <a16:creationId xmlns:a16="http://schemas.microsoft.com/office/drawing/2014/main" id="{5E6CA1C5-BCAE-04BF-B95C-BC5828E76938}"/>
                </a:ext>
              </a:extLst>
            </p:cNvPr>
            <p:cNvSpPr txBox="1">
              <a:spLocks noChangeAspect="1" noChangeArrowheads="1"/>
            </p:cNvSpPr>
            <p:nvPr/>
          </p:nvSpPr>
          <p:spPr bwMode="auto">
            <a:xfrm>
              <a:off x="4252"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82" name="Text Box 182">
              <a:extLst>
                <a:ext uri="{FF2B5EF4-FFF2-40B4-BE49-F238E27FC236}">
                  <a16:creationId xmlns:a16="http://schemas.microsoft.com/office/drawing/2014/main" id="{978112E3-8490-6CDE-16FE-1F20000BA17E}"/>
                </a:ext>
              </a:extLst>
            </p:cNvPr>
            <p:cNvSpPr txBox="1">
              <a:spLocks noChangeAspect="1" noChangeArrowheads="1"/>
            </p:cNvSpPr>
            <p:nvPr/>
          </p:nvSpPr>
          <p:spPr bwMode="auto">
            <a:xfrm>
              <a:off x="4236" y="544"/>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3" name="Text Box 183">
              <a:extLst>
                <a:ext uri="{FF2B5EF4-FFF2-40B4-BE49-F238E27FC236}">
                  <a16:creationId xmlns:a16="http://schemas.microsoft.com/office/drawing/2014/main" id="{267F1C76-E464-D28C-64D8-077439744D59}"/>
                </a:ext>
              </a:extLst>
            </p:cNvPr>
            <p:cNvSpPr txBox="1">
              <a:spLocks noChangeAspect="1" noChangeArrowheads="1"/>
            </p:cNvSpPr>
            <p:nvPr/>
          </p:nvSpPr>
          <p:spPr bwMode="auto">
            <a:xfrm>
              <a:off x="4506"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4" name="Text Box 184">
              <a:extLst>
                <a:ext uri="{FF2B5EF4-FFF2-40B4-BE49-F238E27FC236}">
                  <a16:creationId xmlns:a16="http://schemas.microsoft.com/office/drawing/2014/main" id="{23CE581A-154D-0492-A9F7-E47FE7962720}"/>
                </a:ext>
              </a:extLst>
            </p:cNvPr>
            <p:cNvSpPr txBox="1">
              <a:spLocks noChangeAspect="1" noChangeArrowheads="1"/>
            </p:cNvSpPr>
            <p:nvPr/>
          </p:nvSpPr>
          <p:spPr bwMode="auto">
            <a:xfrm>
              <a:off x="3955" y="1763"/>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5" name="Text Box 185">
              <a:extLst>
                <a:ext uri="{FF2B5EF4-FFF2-40B4-BE49-F238E27FC236}">
                  <a16:creationId xmlns:a16="http://schemas.microsoft.com/office/drawing/2014/main" id="{A7D891F5-AA78-A324-6580-AB933CE131C7}"/>
                </a:ext>
              </a:extLst>
            </p:cNvPr>
            <p:cNvSpPr txBox="1">
              <a:spLocks noChangeAspect="1" noChangeArrowheads="1"/>
            </p:cNvSpPr>
            <p:nvPr/>
          </p:nvSpPr>
          <p:spPr bwMode="auto">
            <a:xfrm>
              <a:off x="4490" y="544"/>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7" name="Rectangle 187">
              <a:extLst>
                <a:ext uri="{FF2B5EF4-FFF2-40B4-BE49-F238E27FC236}">
                  <a16:creationId xmlns:a16="http://schemas.microsoft.com/office/drawing/2014/main" id="{6A7B3DD9-3CCB-70E1-6044-9A73B1AAB5B5}"/>
                </a:ext>
              </a:extLst>
            </p:cNvPr>
            <p:cNvSpPr>
              <a:spLocks noChangeAspect="1" noChangeArrowheads="1"/>
            </p:cNvSpPr>
            <p:nvPr/>
          </p:nvSpPr>
          <p:spPr bwMode="auto">
            <a:xfrm>
              <a:off x="3793" y="743"/>
              <a:ext cx="1145" cy="101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Text Box 188">
              <a:extLst>
                <a:ext uri="{FF2B5EF4-FFF2-40B4-BE49-F238E27FC236}">
                  <a16:creationId xmlns:a16="http://schemas.microsoft.com/office/drawing/2014/main" id="{42E0F53B-9B3D-91EF-45A3-E93055E308FC}"/>
                </a:ext>
              </a:extLst>
            </p:cNvPr>
            <p:cNvSpPr txBox="1">
              <a:spLocks noChangeAspect="1" noChangeArrowheads="1"/>
            </p:cNvSpPr>
            <p:nvPr/>
          </p:nvSpPr>
          <p:spPr bwMode="auto">
            <a:xfrm>
              <a:off x="3651" y="2027"/>
              <a:ext cx="1714" cy="2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dirty="0">
                  <a:solidFill>
                    <a:srgbClr val="808080"/>
                  </a:solidFill>
                  <a:ea typeface="宋体" panose="02010600030101010101" pitchFamily="2" charset="-122"/>
                </a:rPr>
                <a:t>Vertical Channel Tracks</a:t>
              </a:r>
            </a:p>
          </p:txBody>
        </p:sp>
        <p:sp>
          <p:nvSpPr>
            <p:cNvPr id="189" name="Text Box 189">
              <a:extLst>
                <a:ext uri="{FF2B5EF4-FFF2-40B4-BE49-F238E27FC236}">
                  <a16:creationId xmlns:a16="http://schemas.microsoft.com/office/drawing/2014/main" id="{13C90436-1ABD-442C-BE77-EC9A8DE3CBB8}"/>
                </a:ext>
              </a:extLst>
            </p:cNvPr>
            <p:cNvSpPr txBox="1">
              <a:spLocks noChangeAspect="1" noChangeArrowheads="1"/>
            </p:cNvSpPr>
            <p:nvPr/>
          </p:nvSpPr>
          <p:spPr bwMode="auto">
            <a:xfrm rot="16200000">
              <a:off x="4871" y="986"/>
              <a:ext cx="107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a:solidFill>
                    <a:srgbClr val="808080"/>
                  </a:solidFill>
                </a:rPr>
                <a:t>Horizontal</a:t>
              </a:r>
              <a:br>
                <a:rPr lang="de-DE" altLang="en-US">
                  <a:solidFill>
                    <a:srgbClr val="808080"/>
                  </a:solidFill>
                </a:rPr>
              </a:br>
              <a:r>
                <a:rPr lang="de-DE" altLang="en-US">
                  <a:solidFill>
                    <a:srgbClr val="808080"/>
                  </a:solidFill>
                </a:rPr>
                <a:t>Channel Tracks</a:t>
              </a:r>
              <a:endParaRPr lang="en-US" altLang="zh-CN">
                <a:solidFill>
                  <a:srgbClr val="808080"/>
                </a:solidFill>
                <a:ea typeface="宋体" panose="02010600030101010101" pitchFamily="2" charset="-122"/>
              </a:endParaRPr>
            </a:p>
          </p:txBody>
        </p:sp>
        <p:sp>
          <p:nvSpPr>
            <p:cNvPr id="190" name="Rectangle 190">
              <a:extLst>
                <a:ext uri="{FF2B5EF4-FFF2-40B4-BE49-F238E27FC236}">
                  <a16:creationId xmlns:a16="http://schemas.microsoft.com/office/drawing/2014/main" id="{DB221CBD-40B0-1AE2-2EFD-E3FC7302CE50}"/>
                </a:ext>
              </a:extLst>
            </p:cNvPr>
            <p:cNvSpPr>
              <a:spLocks noChangeAspect="1" noChangeArrowheads="1"/>
            </p:cNvSpPr>
            <p:nvPr/>
          </p:nvSpPr>
          <p:spPr bwMode="auto">
            <a:xfrm flipH="1" flipV="1">
              <a:off x="4431" y="1164"/>
              <a:ext cx="83" cy="89"/>
            </a:xfrm>
            <a:prstGeom prst="rect">
              <a:avLst/>
            </a:prstGeom>
            <a:solidFill>
              <a:srgbClr val="DFDFDF"/>
            </a:solidFill>
            <a:ln w="0">
              <a:solidFill>
                <a:srgbClr val="DFDFDF"/>
              </a:solidFill>
              <a:miter lim="800000"/>
              <a:headEnd/>
              <a:tailEnd/>
            </a:ln>
          </p:spPr>
          <p:txBody>
            <a:bodyPr/>
            <a:lstStyle/>
            <a:p>
              <a:endParaRPr lang="en-US"/>
            </a:p>
          </p:txBody>
        </p:sp>
        <p:sp>
          <p:nvSpPr>
            <p:cNvPr id="191" name="Rectangle 191">
              <a:extLst>
                <a:ext uri="{FF2B5EF4-FFF2-40B4-BE49-F238E27FC236}">
                  <a16:creationId xmlns:a16="http://schemas.microsoft.com/office/drawing/2014/main" id="{4C62CF04-0AEC-5334-42D3-CD8912E39852}"/>
                </a:ext>
              </a:extLst>
            </p:cNvPr>
            <p:cNvSpPr>
              <a:spLocks noChangeAspect="1" noChangeArrowheads="1"/>
            </p:cNvSpPr>
            <p:nvPr/>
          </p:nvSpPr>
          <p:spPr bwMode="auto">
            <a:xfrm flipH="1" flipV="1">
              <a:off x="4431" y="1164"/>
              <a:ext cx="83"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192">
              <a:extLst>
                <a:ext uri="{FF2B5EF4-FFF2-40B4-BE49-F238E27FC236}">
                  <a16:creationId xmlns:a16="http://schemas.microsoft.com/office/drawing/2014/main" id="{BE18F0E9-C3C6-F445-9065-B17D7AC497B7}"/>
                </a:ext>
              </a:extLst>
            </p:cNvPr>
            <p:cNvSpPr>
              <a:spLocks noChangeAspect="1" noChangeArrowheads="1"/>
            </p:cNvSpPr>
            <p:nvPr/>
          </p:nvSpPr>
          <p:spPr bwMode="auto">
            <a:xfrm flipH="1" flipV="1">
              <a:off x="4253"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93" name="Rectangle 193">
              <a:extLst>
                <a:ext uri="{FF2B5EF4-FFF2-40B4-BE49-F238E27FC236}">
                  <a16:creationId xmlns:a16="http://schemas.microsoft.com/office/drawing/2014/main" id="{F15081FB-253B-BF75-E875-330D43A627CA}"/>
                </a:ext>
              </a:extLst>
            </p:cNvPr>
            <p:cNvSpPr>
              <a:spLocks noChangeAspect="1" noChangeArrowheads="1"/>
            </p:cNvSpPr>
            <p:nvPr/>
          </p:nvSpPr>
          <p:spPr bwMode="auto">
            <a:xfrm flipH="1" flipV="1">
              <a:off x="4294" y="1164"/>
              <a:ext cx="90" cy="89"/>
            </a:xfrm>
            <a:prstGeom prst="rect">
              <a:avLst/>
            </a:prstGeom>
            <a:solidFill>
              <a:srgbClr val="000000"/>
            </a:solidFill>
            <a:ln w="0">
              <a:solidFill>
                <a:srgbClr val="000000"/>
              </a:solidFill>
              <a:miter lim="800000"/>
              <a:headEnd/>
              <a:tailEnd/>
            </a:ln>
          </p:spPr>
          <p:txBody>
            <a:bodyPr/>
            <a:lstStyle/>
            <a:p>
              <a:endParaRPr lang="en-US"/>
            </a:p>
          </p:txBody>
        </p:sp>
        <p:sp>
          <p:nvSpPr>
            <p:cNvPr id="194" name="Rectangle 194">
              <a:extLst>
                <a:ext uri="{FF2B5EF4-FFF2-40B4-BE49-F238E27FC236}">
                  <a16:creationId xmlns:a16="http://schemas.microsoft.com/office/drawing/2014/main" id="{1934CEDA-7668-B641-01BE-DB6A61675121}"/>
                </a:ext>
              </a:extLst>
            </p:cNvPr>
            <p:cNvSpPr>
              <a:spLocks noChangeAspect="1" noChangeArrowheads="1"/>
            </p:cNvSpPr>
            <p:nvPr/>
          </p:nvSpPr>
          <p:spPr bwMode="auto">
            <a:xfrm flipH="1" flipV="1">
              <a:off x="4294" y="1164"/>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 name="Rectangle 195">
              <a:extLst>
                <a:ext uri="{FF2B5EF4-FFF2-40B4-BE49-F238E27FC236}">
                  <a16:creationId xmlns:a16="http://schemas.microsoft.com/office/drawing/2014/main" id="{F29446F2-588C-A940-994A-B92A022CE60F}"/>
                </a:ext>
              </a:extLst>
            </p:cNvPr>
            <p:cNvSpPr>
              <a:spLocks noChangeAspect="1" noChangeArrowheads="1"/>
            </p:cNvSpPr>
            <p:nvPr/>
          </p:nvSpPr>
          <p:spPr bwMode="auto">
            <a:xfrm flipH="1" flipV="1">
              <a:off x="4253"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Rectangle 196">
              <a:extLst>
                <a:ext uri="{FF2B5EF4-FFF2-40B4-BE49-F238E27FC236}">
                  <a16:creationId xmlns:a16="http://schemas.microsoft.com/office/drawing/2014/main" id="{3FEC9136-D2F5-6AEF-AEE5-5DAEECF7A81D}"/>
                </a:ext>
              </a:extLst>
            </p:cNvPr>
            <p:cNvSpPr>
              <a:spLocks noChangeAspect="1" noChangeArrowheads="1"/>
            </p:cNvSpPr>
            <p:nvPr/>
          </p:nvSpPr>
          <p:spPr bwMode="auto">
            <a:xfrm flipH="1" flipV="1">
              <a:off x="4269" y="1379"/>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 name="Rectangle 197">
              <a:extLst>
                <a:ext uri="{FF2B5EF4-FFF2-40B4-BE49-F238E27FC236}">
                  <a16:creationId xmlns:a16="http://schemas.microsoft.com/office/drawing/2014/main" id="{90479C47-1462-D46E-CA86-70A90254AD6A}"/>
                </a:ext>
              </a:extLst>
            </p:cNvPr>
            <p:cNvSpPr>
              <a:spLocks noChangeAspect="1" noChangeArrowheads="1"/>
            </p:cNvSpPr>
            <p:nvPr/>
          </p:nvSpPr>
          <p:spPr bwMode="auto">
            <a:xfrm flipH="1" flipV="1">
              <a:off x="4274" y="1386"/>
              <a:ext cx="165" cy="159"/>
            </a:xfrm>
            <a:prstGeom prst="rect">
              <a:avLst/>
            </a:prstGeom>
            <a:solidFill>
              <a:srgbClr val="DFDFDF"/>
            </a:solidFill>
            <a:ln w="0">
              <a:solidFill>
                <a:srgbClr val="DFDFDF"/>
              </a:solidFill>
              <a:miter lim="800000"/>
              <a:headEnd/>
              <a:tailEnd/>
            </a:ln>
          </p:spPr>
          <p:txBody>
            <a:bodyPr/>
            <a:lstStyle/>
            <a:p>
              <a:endParaRPr lang="en-US"/>
            </a:p>
          </p:txBody>
        </p:sp>
        <p:sp>
          <p:nvSpPr>
            <p:cNvPr id="198" name="Rectangle 198">
              <a:extLst>
                <a:ext uri="{FF2B5EF4-FFF2-40B4-BE49-F238E27FC236}">
                  <a16:creationId xmlns:a16="http://schemas.microsoft.com/office/drawing/2014/main" id="{901E089D-F19B-D92A-40E7-E81CD3583043}"/>
                </a:ext>
              </a:extLst>
            </p:cNvPr>
            <p:cNvSpPr>
              <a:spLocks noChangeAspect="1" noChangeArrowheads="1"/>
            </p:cNvSpPr>
            <p:nvPr/>
          </p:nvSpPr>
          <p:spPr bwMode="auto">
            <a:xfrm flipH="1" flipV="1">
              <a:off x="4315" y="1421"/>
              <a:ext cx="89" cy="89"/>
            </a:xfrm>
            <a:prstGeom prst="rect">
              <a:avLst/>
            </a:prstGeom>
            <a:solidFill>
              <a:srgbClr val="000000"/>
            </a:solidFill>
            <a:ln w="0">
              <a:solidFill>
                <a:srgbClr val="000000"/>
              </a:solidFill>
              <a:miter lim="800000"/>
              <a:headEnd/>
              <a:tailEnd/>
            </a:ln>
          </p:spPr>
          <p:txBody>
            <a:bodyPr/>
            <a:lstStyle/>
            <a:p>
              <a:endParaRPr lang="en-US"/>
            </a:p>
          </p:txBody>
        </p:sp>
        <p:sp>
          <p:nvSpPr>
            <p:cNvPr id="199" name="Rectangle 199">
              <a:extLst>
                <a:ext uri="{FF2B5EF4-FFF2-40B4-BE49-F238E27FC236}">
                  <a16:creationId xmlns:a16="http://schemas.microsoft.com/office/drawing/2014/main" id="{221326B9-F041-C987-B3EF-3733C11863F7}"/>
                </a:ext>
              </a:extLst>
            </p:cNvPr>
            <p:cNvSpPr>
              <a:spLocks noChangeAspect="1" noChangeArrowheads="1"/>
            </p:cNvSpPr>
            <p:nvPr/>
          </p:nvSpPr>
          <p:spPr bwMode="auto">
            <a:xfrm flipH="1" flipV="1">
              <a:off x="4315" y="1421"/>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Text Box 201">
              <a:extLst>
                <a:ext uri="{FF2B5EF4-FFF2-40B4-BE49-F238E27FC236}">
                  <a16:creationId xmlns:a16="http://schemas.microsoft.com/office/drawing/2014/main" id="{2722CDA1-CEBD-ECD3-760B-AB66BE225677}"/>
                </a:ext>
              </a:extLst>
            </p:cNvPr>
            <p:cNvSpPr txBox="1">
              <a:spLocks noChangeAspect="1" noChangeArrowheads="1"/>
            </p:cNvSpPr>
            <p:nvPr/>
          </p:nvSpPr>
          <p:spPr bwMode="auto">
            <a:xfrm>
              <a:off x="5026" y="843"/>
              <a:ext cx="213"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E</a:t>
              </a:r>
              <a:endParaRPr lang="en-US" altLang="zh-CN" b="1" i="1" dirty="0">
                <a:ea typeface="宋体" panose="02010600030101010101" pitchFamily="2" charset="-122"/>
              </a:endParaRPr>
            </a:p>
          </p:txBody>
        </p:sp>
        <p:sp>
          <p:nvSpPr>
            <p:cNvPr id="202" name="Text Box 202">
              <a:extLst>
                <a:ext uri="{FF2B5EF4-FFF2-40B4-BE49-F238E27FC236}">
                  <a16:creationId xmlns:a16="http://schemas.microsoft.com/office/drawing/2014/main" id="{8E804EB3-DF12-34EE-9AE2-5B3741FBBA68}"/>
                </a:ext>
              </a:extLst>
            </p:cNvPr>
            <p:cNvSpPr txBox="1">
              <a:spLocks noChangeAspect="1" noChangeArrowheads="1"/>
            </p:cNvSpPr>
            <p:nvPr/>
          </p:nvSpPr>
          <p:spPr bwMode="auto">
            <a:xfrm>
              <a:off x="5013" y="1137"/>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04" name="Text Box 204">
              <a:extLst>
                <a:ext uri="{FF2B5EF4-FFF2-40B4-BE49-F238E27FC236}">
                  <a16:creationId xmlns:a16="http://schemas.microsoft.com/office/drawing/2014/main" id="{FB5BEB5A-2B8E-8997-017F-9E2AE59D266C}"/>
                </a:ext>
              </a:extLst>
            </p:cNvPr>
            <p:cNvSpPr txBox="1">
              <a:spLocks noChangeAspect="1" noChangeArrowheads="1"/>
            </p:cNvSpPr>
            <p:nvPr/>
          </p:nvSpPr>
          <p:spPr bwMode="auto">
            <a:xfrm>
              <a:off x="3432" y="1395"/>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205" name="Text Box 205">
              <a:extLst>
                <a:ext uri="{FF2B5EF4-FFF2-40B4-BE49-F238E27FC236}">
                  <a16:creationId xmlns:a16="http://schemas.microsoft.com/office/drawing/2014/main" id="{16AA57F7-FDDA-755E-AAFF-78633ED87A8B}"/>
                </a:ext>
              </a:extLst>
            </p:cNvPr>
            <p:cNvSpPr txBox="1">
              <a:spLocks noChangeAspect="1" noChangeArrowheads="1"/>
            </p:cNvSpPr>
            <p:nvPr/>
          </p:nvSpPr>
          <p:spPr bwMode="auto">
            <a:xfrm>
              <a:off x="3432" y="1098"/>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B</a:t>
              </a:r>
              <a:endParaRPr lang="en-US" altLang="zh-CN" b="1" i="1" dirty="0">
                <a:ea typeface="宋体" panose="02010600030101010101" pitchFamily="2" charset="-122"/>
              </a:endParaRPr>
            </a:p>
          </p:txBody>
        </p:sp>
        <p:sp>
          <p:nvSpPr>
            <p:cNvPr id="208" name="Oval 208">
              <a:extLst>
                <a:ext uri="{FF2B5EF4-FFF2-40B4-BE49-F238E27FC236}">
                  <a16:creationId xmlns:a16="http://schemas.microsoft.com/office/drawing/2014/main" id="{801BFDEC-30CF-9CC9-9C50-BD940AE57DD3}"/>
                </a:ext>
              </a:extLst>
            </p:cNvPr>
            <p:cNvSpPr>
              <a:spLocks noChangeAspect="1" noChangeArrowheads="1"/>
            </p:cNvSpPr>
            <p:nvPr/>
          </p:nvSpPr>
          <p:spPr bwMode="auto">
            <a:xfrm rot="7290616" flipH="1">
              <a:off x="2255" y="2444"/>
              <a:ext cx="679" cy="678"/>
            </a:xfrm>
            <a:prstGeom prst="ellipse">
              <a:avLst/>
            </a:prstGeom>
            <a:noFill/>
            <a:ln w="33338">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Line 209">
              <a:extLst>
                <a:ext uri="{FF2B5EF4-FFF2-40B4-BE49-F238E27FC236}">
                  <a16:creationId xmlns:a16="http://schemas.microsoft.com/office/drawing/2014/main" id="{F3AB962C-6938-5064-DA2C-88EF58B9ED98}"/>
                </a:ext>
              </a:extLst>
            </p:cNvPr>
            <p:cNvSpPr>
              <a:spLocks noChangeShapeType="1"/>
            </p:cNvSpPr>
            <p:nvPr/>
          </p:nvSpPr>
          <p:spPr bwMode="auto">
            <a:xfrm flipV="1">
              <a:off x="2779" y="2226"/>
              <a:ext cx="2237" cy="8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sp>
          <p:nvSpPr>
            <p:cNvPr id="210" name="Line 210">
              <a:extLst>
                <a:ext uri="{FF2B5EF4-FFF2-40B4-BE49-F238E27FC236}">
                  <a16:creationId xmlns:a16="http://schemas.microsoft.com/office/drawing/2014/main" id="{5D99FB22-5EAB-8775-9C66-F8D4642B904A}"/>
                </a:ext>
              </a:extLst>
            </p:cNvPr>
            <p:cNvSpPr>
              <a:spLocks noChangeShapeType="1"/>
            </p:cNvSpPr>
            <p:nvPr/>
          </p:nvSpPr>
          <p:spPr bwMode="auto">
            <a:xfrm flipV="1">
              <a:off x="2461" y="1718"/>
              <a:ext cx="952" cy="76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grpSp>
      <p:sp>
        <p:nvSpPr>
          <p:cNvPr id="211" name="Oval 211">
            <a:extLst>
              <a:ext uri="{FF2B5EF4-FFF2-40B4-BE49-F238E27FC236}">
                <a16:creationId xmlns:a16="http://schemas.microsoft.com/office/drawing/2014/main" id="{566D5971-8569-4E52-1364-4C9F7BA8E46C}"/>
              </a:ext>
            </a:extLst>
          </p:cNvPr>
          <p:cNvSpPr>
            <a:spLocks noChangeArrowheads="1"/>
          </p:cNvSpPr>
          <p:nvPr/>
        </p:nvSpPr>
        <p:spPr bwMode="auto">
          <a:xfrm>
            <a:off x="7439397" y="918369"/>
            <a:ext cx="4023941" cy="3805238"/>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nchor="ctr">
            <a:spAutoFit/>
          </a:bodyPr>
          <a:lstStyle/>
          <a:p>
            <a:endParaRPr lang="en-US"/>
          </a:p>
        </p:txBody>
      </p:sp>
      <p:sp>
        <p:nvSpPr>
          <p:cNvPr id="3" name="TextBox 2">
            <a:extLst>
              <a:ext uri="{FF2B5EF4-FFF2-40B4-BE49-F238E27FC236}">
                <a16:creationId xmlns:a16="http://schemas.microsoft.com/office/drawing/2014/main" id="{669E3C05-EE56-5B8B-F191-CA6D71F4F704}"/>
              </a:ext>
            </a:extLst>
          </p:cNvPr>
          <p:cNvSpPr txBox="1"/>
          <p:nvPr/>
        </p:nvSpPr>
        <p:spPr>
          <a:xfrm>
            <a:off x="8538028" y="4929128"/>
            <a:ext cx="2209259" cy="400110"/>
          </a:xfrm>
          <a:prstGeom prst="rect">
            <a:avLst/>
          </a:prstGeom>
          <a:noFill/>
        </p:spPr>
        <p:txBody>
          <a:bodyPr wrap="none" rtlCol="0">
            <a:spAutoFit/>
          </a:bodyPr>
          <a:lstStyle/>
          <a:p>
            <a:r>
              <a:rPr lang="en-US" sz="2000" dirty="0">
                <a:solidFill>
                  <a:srgbClr val="FF0000"/>
                </a:solidFill>
                <a:latin typeface="Arial" panose="020B0604020202020204" pitchFamily="34" charset="0"/>
                <a:cs typeface="Arial" panose="020B0604020202020204" pitchFamily="34" charset="0"/>
              </a:rPr>
              <a:t>Switchbox routing</a:t>
            </a:r>
          </a:p>
        </p:txBody>
      </p:sp>
    </p:spTree>
    <p:extLst>
      <p:ext uri="{BB962C8B-B14F-4D97-AF65-F5344CB8AC3E}">
        <p14:creationId xmlns:p14="http://schemas.microsoft.com/office/powerpoint/2010/main" val="225258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2221-795E-9516-B47B-E3B7FAF167CC}"/>
              </a:ext>
            </a:extLst>
          </p:cNvPr>
          <p:cNvSpPr>
            <a:spLocks noGrp="1"/>
          </p:cNvSpPr>
          <p:nvPr>
            <p:ph type="title"/>
          </p:nvPr>
        </p:nvSpPr>
        <p:spPr/>
        <p:txBody>
          <a:bodyPr/>
          <a:lstStyle/>
          <a:p>
            <a:r>
              <a:rPr lang="en-US" dirty="0"/>
              <a:t>Switchbox Routing</a:t>
            </a:r>
          </a:p>
        </p:txBody>
      </p:sp>
      <p:sp>
        <p:nvSpPr>
          <p:cNvPr id="3" name="Content Placeholder 2">
            <a:extLst>
              <a:ext uri="{FF2B5EF4-FFF2-40B4-BE49-F238E27FC236}">
                <a16:creationId xmlns:a16="http://schemas.microsoft.com/office/drawing/2014/main" id="{FECD93D7-D834-E918-B4C5-7F7E8FA67EBF}"/>
              </a:ext>
            </a:extLst>
          </p:cNvPr>
          <p:cNvSpPr>
            <a:spLocks noGrp="1"/>
          </p:cNvSpPr>
          <p:nvPr>
            <p:ph idx="1"/>
          </p:nvPr>
        </p:nvSpPr>
        <p:spPr/>
        <p:txBody>
          <a:bodyPr>
            <a:normAutofit/>
          </a:bodyPr>
          <a:lstStyle/>
          <a:p>
            <a:pPr marL="342900" indent="-342900" defTabSz="914400">
              <a:tabLst/>
            </a:pPr>
            <a:r>
              <a:rPr lang="en-US" altLang="zh-CN" sz="2400" dirty="0">
                <a:ea typeface="宋体" panose="02010600030101010101" pitchFamily="2" charset="-122"/>
              </a:rPr>
              <a:t>Fixed dimensions and pin connections on all four sides </a:t>
            </a:r>
            <a:endParaRPr lang="de-DE" altLang="en-US" sz="2400" dirty="0"/>
          </a:p>
          <a:p>
            <a:pPr marL="342900" indent="-342900" defTabSz="914400">
              <a:tabLst/>
            </a:pPr>
            <a:r>
              <a:rPr lang="de-DE" altLang="en-US" sz="2400" dirty="0" err="1"/>
              <a:t>Defined</a:t>
            </a:r>
            <a:r>
              <a:rPr lang="de-DE" altLang="en-US" sz="2400" dirty="0"/>
              <a:t> </a:t>
            </a:r>
            <a:r>
              <a:rPr lang="de-DE" altLang="en-US" sz="2400" dirty="0" err="1"/>
              <a:t>by</a:t>
            </a:r>
            <a:r>
              <a:rPr lang="de-DE" altLang="en-US" sz="2400" dirty="0"/>
              <a:t> </a:t>
            </a:r>
            <a:r>
              <a:rPr lang="de-DE" altLang="en-US" sz="2400" dirty="0" err="1"/>
              <a:t>four</a:t>
            </a:r>
            <a:r>
              <a:rPr lang="de-DE" altLang="en-US" sz="2400" dirty="0"/>
              <a:t> </a:t>
            </a:r>
            <a:r>
              <a:rPr lang="de-DE" altLang="en-US" sz="2400" dirty="0" err="1"/>
              <a:t>vectors</a:t>
            </a:r>
            <a:r>
              <a:rPr lang="de-DE" altLang="en-US" sz="2400" dirty="0"/>
              <a:t> </a:t>
            </a:r>
            <a:r>
              <a:rPr lang="de-DE" altLang="en-US" sz="2400" i="1" dirty="0"/>
              <a:t>TOP</a:t>
            </a:r>
            <a:r>
              <a:rPr lang="de-DE" altLang="en-US" sz="2400" dirty="0"/>
              <a:t>, </a:t>
            </a:r>
            <a:r>
              <a:rPr lang="de-DE" altLang="en-US" sz="2400" i="1" dirty="0"/>
              <a:t>BOT</a:t>
            </a:r>
            <a:r>
              <a:rPr lang="de-DE" altLang="en-US" sz="2400" dirty="0"/>
              <a:t>, </a:t>
            </a:r>
            <a:r>
              <a:rPr lang="de-DE" altLang="en-US" sz="2400" i="1" dirty="0"/>
              <a:t>LEFT</a:t>
            </a:r>
            <a:r>
              <a:rPr lang="de-DE" altLang="en-US" sz="2400" dirty="0"/>
              <a:t>, </a:t>
            </a:r>
            <a:r>
              <a:rPr lang="de-DE" altLang="en-US" sz="2400" i="1" dirty="0"/>
              <a:t>RIGHT</a:t>
            </a:r>
            <a:r>
              <a:rPr lang="de-DE" altLang="en-US" sz="2400" dirty="0"/>
              <a:t> </a:t>
            </a:r>
          </a:p>
          <a:p>
            <a:pPr marL="342900" indent="-342900" defTabSz="914400">
              <a:tabLst/>
            </a:pPr>
            <a:r>
              <a:rPr lang="en-US" altLang="zh-CN" sz="2400" dirty="0">
                <a:ea typeface="宋体" panose="02010600030101010101" pitchFamily="2" charset="-122"/>
              </a:rPr>
              <a:t>Switchbox routing algorithms are usually derived from (greedy) channel routing algorithms</a:t>
            </a:r>
            <a:endParaRPr lang="de-DE" altLang="en-US" sz="2400" dirty="0"/>
          </a:p>
          <a:p>
            <a:pPr marL="342900" indent="-342900" defTabSz="914400">
              <a:tabLst/>
            </a:pPr>
            <a:endParaRPr lang="en-US" altLang="zh-CN" sz="2400" dirty="0">
              <a:ea typeface="宋体" panose="02010600030101010101" pitchFamily="2" charset="-122"/>
            </a:endParaRPr>
          </a:p>
          <a:p>
            <a:endParaRPr lang="en-US" sz="2400" dirty="0"/>
          </a:p>
        </p:txBody>
      </p:sp>
      <p:sp>
        <p:nvSpPr>
          <p:cNvPr id="4" name="Rectangle 2">
            <a:extLst>
              <a:ext uri="{FF2B5EF4-FFF2-40B4-BE49-F238E27FC236}">
                <a16:creationId xmlns:a16="http://schemas.microsoft.com/office/drawing/2014/main" id="{A1FD6FCA-813E-E0DF-2043-DAF357345A7C}"/>
              </a:ext>
            </a:extLst>
          </p:cNvPr>
          <p:cNvSpPr>
            <a:spLocks noChangeAspect="1" noChangeArrowheads="1"/>
          </p:cNvSpPr>
          <p:nvPr/>
        </p:nvSpPr>
        <p:spPr bwMode="auto">
          <a:xfrm>
            <a:off x="3723821" y="3794124"/>
            <a:ext cx="1816100" cy="1614488"/>
          </a:xfrm>
          <a:prstGeom prst="rect">
            <a:avLst/>
          </a:prstGeom>
          <a:solidFill>
            <a:srgbClr val="EDD1D1"/>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Rectangle 3">
            <a:extLst>
              <a:ext uri="{FF2B5EF4-FFF2-40B4-BE49-F238E27FC236}">
                <a16:creationId xmlns:a16="http://schemas.microsoft.com/office/drawing/2014/main" id="{D0A34772-9BF6-8A8B-F380-78AC5AA0D9FE}"/>
              </a:ext>
            </a:extLst>
          </p:cNvPr>
          <p:cNvSpPr>
            <a:spLocks noChangeArrowheads="1"/>
          </p:cNvSpPr>
          <p:nvPr/>
        </p:nvSpPr>
        <p:spPr bwMode="auto">
          <a:xfrm>
            <a:off x="8132309" y="4427537"/>
            <a:ext cx="719137" cy="812800"/>
          </a:xfrm>
          <a:prstGeom prst="rect">
            <a:avLst/>
          </a:prstGeom>
          <a:solidFill>
            <a:srgbClr val="EDD1D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500" tIns="42449" rIns="84899" bIns="64178" anchor="ctr"/>
          <a:lstStyle/>
          <a:p>
            <a:endParaRPr lang="en-US"/>
          </a:p>
        </p:txBody>
      </p:sp>
      <p:sp>
        <p:nvSpPr>
          <p:cNvPr id="6" name="Rectangle 5">
            <a:extLst>
              <a:ext uri="{FF2B5EF4-FFF2-40B4-BE49-F238E27FC236}">
                <a16:creationId xmlns:a16="http://schemas.microsoft.com/office/drawing/2014/main" id="{16D293FC-CB62-4956-E48A-56A7608C4EEE}"/>
              </a:ext>
            </a:extLst>
          </p:cNvPr>
          <p:cNvSpPr>
            <a:spLocks noChangeAspect="1" noChangeArrowheads="1"/>
          </p:cNvSpPr>
          <p:nvPr/>
        </p:nvSpPr>
        <p:spPr bwMode="auto">
          <a:xfrm flipH="1" flipV="1">
            <a:off x="4477884" y="4870449"/>
            <a:ext cx="282575" cy="1276350"/>
          </a:xfrm>
          <a:prstGeom prst="rect">
            <a:avLst/>
          </a:prstGeom>
          <a:solidFill>
            <a:srgbClr val="808080"/>
          </a:solidFill>
          <a:ln w="0">
            <a:solidFill>
              <a:srgbClr val="808080"/>
            </a:solidFill>
            <a:miter lim="800000"/>
            <a:headEnd/>
            <a:tailEnd/>
          </a:ln>
        </p:spPr>
        <p:txBody>
          <a:bodyPr/>
          <a:lstStyle/>
          <a:p>
            <a:endParaRPr lang="en-US"/>
          </a:p>
        </p:txBody>
      </p:sp>
      <p:sp>
        <p:nvSpPr>
          <p:cNvPr id="7" name="Rectangle 6">
            <a:extLst>
              <a:ext uri="{FF2B5EF4-FFF2-40B4-BE49-F238E27FC236}">
                <a16:creationId xmlns:a16="http://schemas.microsoft.com/office/drawing/2014/main" id="{355C2767-BDBC-E965-3655-196F954C39E6}"/>
              </a:ext>
            </a:extLst>
          </p:cNvPr>
          <p:cNvSpPr>
            <a:spLocks noChangeAspect="1" noChangeArrowheads="1"/>
          </p:cNvSpPr>
          <p:nvPr/>
        </p:nvSpPr>
        <p:spPr bwMode="auto">
          <a:xfrm flipH="1" flipV="1">
            <a:off x="5150984" y="4040187"/>
            <a:ext cx="723900" cy="157162"/>
          </a:xfrm>
          <a:prstGeom prst="rect">
            <a:avLst/>
          </a:prstGeom>
          <a:solidFill>
            <a:srgbClr val="DFDFDF"/>
          </a:solidFill>
          <a:ln w="0">
            <a:solidFill>
              <a:srgbClr val="DFDFDF"/>
            </a:solidFill>
            <a:miter lim="800000"/>
            <a:headEnd/>
            <a:tailEnd/>
          </a:ln>
        </p:spPr>
        <p:txBody>
          <a:bodyPr/>
          <a:lstStyle/>
          <a:p>
            <a:endParaRPr lang="en-US"/>
          </a:p>
        </p:txBody>
      </p:sp>
      <p:sp>
        <p:nvSpPr>
          <p:cNvPr id="8" name="Rectangle 7">
            <a:extLst>
              <a:ext uri="{FF2B5EF4-FFF2-40B4-BE49-F238E27FC236}">
                <a16:creationId xmlns:a16="http://schemas.microsoft.com/office/drawing/2014/main" id="{A47D151F-9060-B914-E5A4-832CC22C9A7B}"/>
              </a:ext>
            </a:extLst>
          </p:cNvPr>
          <p:cNvSpPr>
            <a:spLocks noChangeAspect="1" noChangeArrowheads="1"/>
          </p:cNvSpPr>
          <p:nvPr/>
        </p:nvSpPr>
        <p:spPr bwMode="auto">
          <a:xfrm flipH="1" flipV="1">
            <a:off x="4477884" y="4870449"/>
            <a:ext cx="282575" cy="12763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Rectangle 8">
            <a:extLst>
              <a:ext uri="{FF2B5EF4-FFF2-40B4-BE49-F238E27FC236}">
                <a16:creationId xmlns:a16="http://schemas.microsoft.com/office/drawing/2014/main" id="{644D077F-2D42-F0C8-58F7-A5408365B56B}"/>
              </a:ext>
            </a:extLst>
          </p:cNvPr>
          <p:cNvSpPr>
            <a:spLocks noChangeAspect="1" noChangeArrowheads="1"/>
          </p:cNvSpPr>
          <p:nvPr/>
        </p:nvSpPr>
        <p:spPr bwMode="auto">
          <a:xfrm flipH="1" flipV="1">
            <a:off x="4868409" y="4387849"/>
            <a:ext cx="282575" cy="1758950"/>
          </a:xfrm>
          <a:prstGeom prst="rect">
            <a:avLst/>
          </a:prstGeom>
          <a:solidFill>
            <a:srgbClr val="808080"/>
          </a:solidFill>
          <a:ln w="0">
            <a:solidFill>
              <a:srgbClr val="808080"/>
            </a:solidFill>
            <a:miter lim="800000"/>
            <a:headEnd/>
            <a:tailEnd/>
          </a:ln>
        </p:spPr>
        <p:txBody>
          <a:bodyPr/>
          <a:lstStyle/>
          <a:p>
            <a:endParaRPr lang="en-US"/>
          </a:p>
        </p:txBody>
      </p:sp>
      <p:sp>
        <p:nvSpPr>
          <p:cNvPr id="10" name="Rectangle 9">
            <a:extLst>
              <a:ext uri="{FF2B5EF4-FFF2-40B4-BE49-F238E27FC236}">
                <a16:creationId xmlns:a16="http://schemas.microsoft.com/office/drawing/2014/main" id="{E3AA2000-84B3-F991-7389-1DBA746B0F37}"/>
              </a:ext>
            </a:extLst>
          </p:cNvPr>
          <p:cNvSpPr>
            <a:spLocks noChangeAspect="1" noChangeArrowheads="1"/>
          </p:cNvSpPr>
          <p:nvPr/>
        </p:nvSpPr>
        <p:spPr bwMode="auto">
          <a:xfrm flipH="1" flipV="1">
            <a:off x="4868409" y="4387849"/>
            <a:ext cx="282575" cy="17589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Rectangle 10">
            <a:extLst>
              <a:ext uri="{FF2B5EF4-FFF2-40B4-BE49-F238E27FC236}">
                <a16:creationId xmlns:a16="http://schemas.microsoft.com/office/drawing/2014/main" id="{CC9A0EE4-F7F0-7575-0660-CC2011B01E73}"/>
              </a:ext>
            </a:extLst>
          </p:cNvPr>
          <p:cNvSpPr>
            <a:spLocks noChangeAspect="1" noChangeArrowheads="1"/>
          </p:cNvSpPr>
          <p:nvPr/>
        </p:nvSpPr>
        <p:spPr bwMode="auto">
          <a:xfrm flipH="1" flipV="1">
            <a:off x="4868409" y="3121024"/>
            <a:ext cx="282575" cy="1133475"/>
          </a:xfrm>
          <a:prstGeom prst="rect">
            <a:avLst/>
          </a:prstGeom>
          <a:solidFill>
            <a:srgbClr val="808080"/>
          </a:solidFill>
          <a:ln w="0">
            <a:solidFill>
              <a:srgbClr val="808080"/>
            </a:solidFill>
            <a:miter lim="800000"/>
            <a:headEnd/>
            <a:tailEnd/>
          </a:ln>
        </p:spPr>
        <p:txBody>
          <a:bodyPr/>
          <a:lstStyle/>
          <a:p>
            <a:endParaRPr lang="en-US"/>
          </a:p>
        </p:txBody>
      </p:sp>
      <p:sp>
        <p:nvSpPr>
          <p:cNvPr id="12" name="Rectangle 11">
            <a:extLst>
              <a:ext uri="{FF2B5EF4-FFF2-40B4-BE49-F238E27FC236}">
                <a16:creationId xmlns:a16="http://schemas.microsoft.com/office/drawing/2014/main" id="{7AABE366-DD2D-26C6-EB37-7C972F7FF3DC}"/>
              </a:ext>
            </a:extLst>
          </p:cNvPr>
          <p:cNvSpPr>
            <a:spLocks noChangeAspect="1" noChangeArrowheads="1"/>
          </p:cNvSpPr>
          <p:nvPr/>
        </p:nvSpPr>
        <p:spPr bwMode="auto">
          <a:xfrm flipH="1" flipV="1">
            <a:off x="4868409" y="3121024"/>
            <a:ext cx="282575" cy="11334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Rectangle 12">
            <a:extLst>
              <a:ext uri="{FF2B5EF4-FFF2-40B4-BE49-F238E27FC236}">
                <a16:creationId xmlns:a16="http://schemas.microsoft.com/office/drawing/2014/main" id="{5E973CE0-F186-CA76-0BD5-E9758CF6A42A}"/>
              </a:ext>
            </a:extLst>
          </p:cNvPr>
          <p:cNvSpPr>
            <a:spLocks noChangeAspect="1" noChangeArrowheads="1"/>
          </p:cNvSpPr>
          <p:nvPr/>
        </p:nvSpPr>
        <p:spPr bwMode="auto">
          <a:xfrm flipH="1" flipV="1">
            <a:off x="4452484" y="3121024"/>
            <a:ext cx="282575" cy="1549400"/>
          </a:xfrm>
          <a:prstGeom prst="rect">
            <a:avLst/>
          </a:prstGeom>
          <a:solidFill>
            <a:srgbClr val="808080"/>
          </a:solidFill>
          <a:ln w="0">
            <a:solidFill>
              <a:srgbClr val="808080"/>
            </a:solidFill>
            <a:miter lim="800000"/>
            <a:headEnd/>
            <a:tailEnd/>
          </a:ln>
        </p:spPr>
        <p:txBody>
          <a:bodyPr/>
          <a:lstStyle/>
          <a:p>
            <a:endParaRPr lang="en-US"/>
          </a:p>
        </p:txBody>
      </p:sp>
      <p:sp>
        <p:nvSpPr>
          <p:cNvPr id="14" name="Rectangle 13">
            <a:extLst>
              <a:ext uri="{FF2B5EF4-FFF2-40B4-BE49-F238E27FC236}">
                <a16:creationId xmlns:a16="http://schemas.microsoft.com/office/drawing/2014/main" id="{7D4931E3-AB8E-6C10-4BA9-8AA9BEAC87B9}"/>
              </a:ext>
            </a:extLst>
          </p:cNvPr>
          <p:cNvSpPr>
            <a:spLocks noChangeAspect="1" noChangeArrowheads="1"/>
          </p:cNvSpPr>
          <p:nvPr/>
        </p:nvSpPr>
        <p:spPr bwMode="auto">
          <a:xfrm flipH="1" flipV="1">
            <a:off x="4452484" y="3121024"/>
            <a:ext cx="282575" cy="15494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Rectangle 14">
            <a:extLst>
              <a:ext uri="{FF2B5EF4-FFF2-40B4-BE49-F238E27FC236}">
                <a16:creationId xmlns:a16="http://schemas.microsoft.com/office/drawing/2014/main" id="{721E8C36-9B06-BA94-CA9E-E8C2A3BB8886}"/>
              </a:ext>
            </a:extLst>
          </p:cNvPr>
          <p:cNvSpPr>
            <a:spLocks noChangeAspect="1" noChangeArrowheads="1"/>
          </p:cNvSpPr>
          <p:nvPr/>
        </p:nvSpPr>
        <p:spPr bwMode="auto">
          <a:xfrm flipH="1" flipV="1">
            <a:off x="4028621" y="3971924"/>
            <a:ext cx="282575" cy="2174875"/>
          </a:xfrm>
          <a:prstGeom prst="rect">
            <a:avLst/>
          </a:prstGeom>
          <a:solidFill>
            <a:srgbClr val="808080"/>
          </a:solidFill>
          <a:ln w="0">
            <a:solidFill>
              <a:srgbClr val="808080"/>
            </a:solidFill>
            <a:miter lim="800000"/>
            <a:headEnd/>
            <a:tailEnd/>
          </a:ln>
        </p:spPr>
        <p:txBody>
          <a:bodyPr/>
          <a:lstStyle/>
          <a:p>
            <a:endParaRPr lang="en-US"/>
          </a:p>
        </p:txBody>
      </p:sp>
      <p:sp>
        <p:nvSpPr>
          <p:cNvPr id="16" name="Rectangle 15">
            <a:extLst>
              <a:ext uri="{FF2B5EF4-FFF2-40B4-BE49-F238E27FC236}">
                <a16:creationId xmlns:a16="http://schemas.microsoft.com/office/drawing/2014/main" id="{01513353-757A-E783-5D4C-AC623CD7DFD9}"/>
              </a:ext>
            </a:extLst>
          </p:cNvPr>
          <p:cNvSpPr>
            <a:spLocks noChangeAspect="1" noChangeArrowheads="1"/>
          </p:cNvSpPr>
          <p:nvPr/>
        </p:nvSpPr>
        <p:spPr bwMode="auto">
          <a:xfrm flipH="1" flipV="1">
            <a:off x="4028621" y="3971924"/>
            <a:ext cx="282575" cy="2174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Rectangle 16">
            <a:extLst>
              <a:ext uri="{FF2B5EF4-FFF2-40B4-BE49-F238E27FC236}">
                <a16:creationId xmlns:a16="http://schemas.microsoft.com/office/drawing/2014/main" id="{0CDD2B0B-4CED-82CA-AFC5-5F26C7788C5F}"/>
              </a:ext>
            </a:extLst>
          </p:cNvPr>
          <p:cNvSpPr>
            <a:spLocks noChangeAspect="1" noChangeArrowheads="1"/>
          </p:cNvSpPr>
          <p:nvPr/>
        </p:nvSpPr>
        <p:spPr bwMode="auto">
          <a:xfrm flipH="1" flipV="1">
            <a:off x="4868409" y="4387849"/>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18" name="Rectangle 17">
            <a:extLst>
              <a:ext uri="{FF2B5EF4-FFF2-40B4-BE49-F238E27FC236}">
                <a16:creationId xmlns:a16="http://schemas.microsoft.com/office/drawing/2014/main" id="{45557650-B331-93A4-EAC1-F27696849722}"/>
              </a:ext>
            </a:extLst>
          </p:cNvPr>
          <p:cNvSpPr>
            <a:spLocks noChangeAspect="1" noChangeArrowheads="1"/>
          </p:cNvSpPr>
          <p:nvPr/>
        </p:nvSpPr>
        <p:spPr bwMode="auto">
          <a:xfrm flipH="1" flipV="1">
            <a:off x="4868409" y="4387849"/>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Rectangle 18">
            <a:extLst>
              <a:ext uri="{FF2B5EF4-FFF2-40B4-BE49-F238E27FC236}">
                <a16:creationId xmlns:a16="http://schemas.microsoft.com/office/drawing/2014/main" id="{C4F4DF27-972A-0763-D20D-810B3423CF3B}"/>
              </a:ext>
            </a:extLst>
          </p:cNvPr>
          <p:cNvSpPr>
            <a:spLocks noChangeAspect="1" noChangeArrowheads="1"/>
          </p:cNvSpPr>
          <p:nvPr/>
        </p:nvSpPr>
        <p:spPr bwMode="auto">
          <a:xfrm flipH="1" flipV="1">
            <a:off x="4868409" y="3971924"/>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20" name="Rectangle 19">
            <a:extLst>
              <a:ext uri="{FF2B5EF4-FFF2-40B4-BE49-F238E27FC236}">
                <a16:creationId xmlns:a16="http://schemas.microsoft.com/office/drawing/2014/main" id="{551F6650-0CC6-EF81-2951-94B135DA216A}"/>
              </a:ext>
            </a:extLst>
          </p:cNvPr>
          <p:cNvSpPr>
            <a:spLocks noChangeAspect="1" noChangeArrowheads="1"/>
          </p:cNvSpPr>
          <p:nvPr/>
        </p:nvSpPr>
        <p:spPr bwMode="auto">
          <a:xfrm flipH="1" flipV="1">
            <a:off x="4868409" y="3971924"/>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Rectangle 20">
            <a:extLst>
              <a:ext uri="{FF2B5EF4-FFF2-40B4-BE49-F238E27FC236}">
                <a16:creationId xmlns:a16="http://schemas.microsoft.com/office/drawing/2014/main" id="{E49A43BF-A7B8-EB87-5B82-B21C76C9850B}"/>
              </a:ext>
            </a:extLst>
          </p:cNvPr>
          <p:cNvSpPr>
            <a:spLocks noChangeAspect="1" noChangeArrowheads="1"/>
          </p:cNvSpPr>
          <p:nvPr/>
        </p:nvSpPr>
        <p:spPr bwMode="auto">
          <a:xfrm flipH="1" flipV="1">
            <a:off x="4028621" y="3971924"/>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22" name="Rectangle 21">
            <a:extLst>
              <a:ext uri="{FF2B5EF4-FFF2-40B4-BE49-F238E27FC236}">
                <a16:creationId xmlns:a16="http://schemas.microsoft.com/office/drawing/2014/main" id="{CFFCBDD7-AAA6-30E3-5BD9-56AC109AFDFA}"/>
              </a:ext>
            </a:extLst>
          </p:cNvPr>
          <p:cNvSpPr>
            <a:spLocks noChangeAspect="1" noChangeArrowheads="1"/>
          </p:cNvSpPr>
          <p:nvPr/>
        </p:nvSpPr>
        <p:spPr bwMode="auto">
          <a:xfrm flipH="1" flipV="1">
            <a:off x="4028621" y="3971924"/>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Rectangle 22">
            <a:extLst>
              <a:ext uri="{FF2B5EF4-FFF2-40B4-BE49-F238E27FC236}">
                <a16:creationId xmlns:a16="http://schemas.microsoft.com/office/drawing/2014/main" id="{276C5A55-1DCE-721C-EDED-0424EF872A97}"/>
              </a:ext>
            </a:extLst>
          </p:cNvPr>
          <p:cNvSpPr>
            <a:spLocks noChangeAspect="1" noChangeArrowheads="1"/>
          </p:cNvSpPr>
          <p:nvPr/>
        </p:nvSpPr>
        <p:spPr bwMode="auto">
          <a:xfrm flipH="1" flipV="1">
            <a:off x="3171371" y="4870449"/>
            <a:ext cx="1397000" cy="134938"/>
          </a:xfrm>
          <a:prstGeom prst="rect">
            <a:avLst/>
          </a:prstGeom>
          <a:solidFill>
            <a:srgbClr val="DFDFDF"/>
          </a:solidFill>
          <a:ln w="0">
            <a:solidFill>
              <a:srgbClr val="DFDFDF"/>
            </a:solidFill>
            <a:miter lim="800000"/>
            <a:headEnd/>
            <a:tailEnd/>
          </a:ln>
        </p:spPr>
        <p:txBody>
          <a:bodyPr/>
          <a:lstStyle/>
          <a:p>
            <a:endParaRPr lang="en-US"/>
          </a:p>
        </p:txBody>
      </p:sp>
      <p:sp>
        <p:nvSpPr>
          <p:cNvPr id="24" name="Rectangle 23">
            <a:extLst>
              <a:ext uri="{FF2B5EF4-FFF2-40B4-BE49-F238E27FC236}">
                <a16:creationId xmlns:a16="http://schemas.microsoft.com/office/drawing/2014/main" id="{1F4D4B01-E548-1600-8ADB-6262EC093537}"/>
              </a:ext>
            </a:extLst>
          </p:cNvPr>
          <p:cNvSpPr>
            <a:spLocks noChangeAspect="1" noChangeArrowheads="1"/>
          </p:cNvSpPr>
          <p:nvPr/>
        </p:nvSpPr>
        <p:spPr bwMode="auto">
          <a:xfrm flipH="1" flipV="1">
            <a:off x="5160509" y="4465637"/>
            <a:ext cx="781050" cy="134937"/>
          </a:xfrm>
          <a:prstGeom prst="rect">
            <a:avLst/>
          </a:prstGeom>
          <a:solidFill>
            <a:srgbClr val="EAEAEA"/>
          </a:solidFill>
          <a:ln w="31750">
            <a:solidFill>
              <a:srgbClr val="000000"/>
            </a:solidFill>
            <a:miter lim="800000"/>
            <a:headEnd/>
            <a:tailEnd/>
          </a:ln>
        </p:spPr>
        <p:txBody>
          <a:bodyPr/>
          <a:lstStyle/>
          <a:p>
            <a:endParaRPr lang="en-US"/>
          </a:p>
        </p:txBody>
      </p:sp>
      <p:sp>
        <p:nvSpPr>
          <p:cNvPr id="25" name="Rectangle 24">
            <a:extLst>
              <a:ext uri="{FF2B5EF4-FFF2-40B4-BE49-F238E27FC236}">
                <a16:creationId xmlns:a16="http://schemas.microsoft.com/office/drawing/2014/main" id="{55CA2D67-9F4D-9A65-975B-48E54BE685A5}"/>
              </a:ext>
            </a:extLst>
          </p:cNvPr>
          <p:cNvSpPr>
            <a:spLocks noChangeAspect="1" noChangeArrowheads="1"/>
          </p:cNvSpPr>
          <p:nvPr/>
        </p:nvSpPr>
        <p:spPr bwMode="auto">
          <a:xfrm flipH="1" flipV="1">
            <a:off x="3171371" y="4460874"/>
            <a:ext cx="1403350" cy="139700"/>
          </a:xfrm>
          <a:prstGeom prst="rect">
            <a:avLst/>
          </a:prstGeom>
          <a:solidFill>
            <a:srgbClr val="DFDFDF"/>
          </a:solidFill>
          <a:ln w="0">
            <a:solidFill>
              <a:srgbClr val="DFDFDF"/>
            </a:solidFill>
            <a:miter lim="800000"/>
            <a:headEnd/>
            <a:tailEnd/>
          </a:ln>
        </p:spPr>
        <p:txBody>
          <a:bodyPr/>
          <a:lstStyle/>
          <a:p>
            <a:endParaRPr lang="en-US"/>
          </a:p>
        </p:txBody>
      </p:sp>
      <p:sp>
        <p:nvSpPr>
          <p:cNvPr id="26" name="Rectangle 25">
            <a:extLst>
              <a:ext uri="{FF2B5EF4-FFF2-40B4-BE49-F238E27FC236}">
                <a16:creationId xmlns:a16="http://schemas.microsoft.com/office/drawing/2014/main" id="{1F130266-4985-1677-0797-F0A63EF4A3D0}"/>
              </a:ext>
            </a:extLst>
          </p:cNvPr>
          <p:cNvSpPr>
            <a:spLocks noChangeAspect="1" noChangeArrowheads="1"/>
          </p:cNvSpPr>
          <p:nvPr/>
        </p:nvSpPr>
        <p:spPr bwMode="auto">
          <a:xfrm flipH="1" flipV="1">
            <a:off x="3171371" y="4460874"/>
            <a:ext cx="1403350" cy="1397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6">
            <a:extLst>
              <a:ext uri="{FF2B5EF4-FFF2-40B4-BE49-F238E27FC236}">
                <a16:creationId xmlns:a16="http://schemas.microsoft.com/office/drawing/2014/main" id="{A0E6C175-1A0A-BBF9-C13D-B50864BCE01A}"/>
              </a:ext>
            </a:extLst>
          </p:cNvPr>
          <p:cNvSpPr>
            <a:spLocks noChangeAspect="1" noChangeArrowheads="1"/>
          </p:cNvSpPr>
          <p:nvPr/>
        </p:nvSpPr>
        <p:spPr bwMode="auto">
          <a:xfrm flipH="1" flipV="1">
            <a:off x="4311196" y="4040187"/>
            <a:ext cx="557213" cy="138112"/>
          </a:xfrm>
          <a:prstGeom prst="rect">
            <a:avLst/>
          </a:prstGeom>
          <a:solidFill>
            <a:srgbClr val="DFDFDF"/>
          </a:solidFill>
          <a:ln w="0">
            <a:solidFill>
              <a:srgbClr val="DFDFDF"/>
            </a:solidFill>
            <a:miter lim="800000"/>
            <a:headEnd/>
            <a:tailEnd/>
          </a:ln>
        </p:spPr>
        <p:txBody>
          <a:bodyPr/>
          <a:lstStyle/>
          <a:p>
            <a:endParaRPr lang="en-US"/>
          </a:p>
        </p:txBody>
      </p:sp>
      <p:sp>
        <p:nvSpPr>
          <p:cNvPr id="28" name="Rectangle 27">
            <a:extLst>
              <a:ext uri="{FF2B5EF4-FFF2-40B4-BE49-F238E27FC236}">
                <a16:creationId xmlns:a16="http://schemas.microsoft.com/office/drawing/2014/main" id="{3DF2F6D3-426D-6748-3972-3CF4BE457033}"/>
              </a:ext>
            </a:extLst>
          </p:cNvPr>
          <p:cNvSpPr>
            <a:spLocks noChangeAspect="1" noChangeArrowheads="1"/>
          </p:cNvSpPr>
          <p:nvPr/>
        </p:nvSpPr>
        <p:spPr bwMode="auto">
          <a:xfrm flipH="1" flipV="1">
            <a:off x="4311196" y="4040187"/>
            <a:ext cx="557213"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16CD1E0D-CA2A-F55A-3AD1-46C012B6ACD4}"/>
              </a:ext>
            </a:extLst>
          </p:cNvPr>
          <p:cNvSpPr>
            <a:spLocks noChangeAspect="1" noChangeArrowheads="1"/>
          </p:cNvSpPr>
          <p:nvPr/>
        </p:nvSpPr>
        <p:spPr bwMode="auto">
          <a:xfrm flipH="1" flipV="1">
            <a:off x="5150984" y="4040187"/>
            <a:ext cx="723900" cy="15716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Rectangle 29">
            <a:extLst>
              <a:ext uri="{FF2B5EF4-FFF2-40B4-BE49-F238E27FC236}">
                <a16:creationId xmlns:a16="http://schemas.microsoft.com/office/drawing/2014/main" id="{69D99798-E1E5-6733-A644-68A050325905}"/>
              </a:ext>
            </a:extLst>
          </p:cNvPr>
          <p:cNvSpPr>
            <a:spLocks noChangeAspect="1" noChangeArrowheads="1"/>
          </p:cNvSpPr>
          <p:nvPr/>
        </p:nvSpPr>
        <p:spPr bwMode="auto">
          <a:xfrm flipH="1" flipV="1">
            <a:off x="4941434" y="4460874"/>
            <a:ext cx="141287" cy="141288"/>
          </a:xfrm>
          <a:prstGeom prst="rect">
            <a:avLst/>
          </a:prstGeom>
          <a:solidFill>
            <a:srgbClr val="000000"/>
          </a:solidFill>
          <a:ln w="0">
            <a:solidFill>
              <a:srgbClr val="000000"/>
            </a:solidFill>
            <a:miter lim="800000"/>
            <a:headEnd/>
            <a:tailEnd/>
          </a:ln>
        </p:spPr>
        <p:txBody>
          <a:bodyPr/>
          <a:lstStyle/>
          <a:p>
            <a:endParaRPr lang="en-US"/>
          </a:p>
        </p:txBody>
      </p:sp>
      <p:sp>
        <p:nvSpPr>
          <p:cNvPr id="31" name="Rectangle 30">
            <a:extLst>
              <a:ext uri="{FF2B5EF4-FFF2-40B4-BE49-F238E27FC236}">
                <a16:creationId xmlns:a16="http://schemas.microsoft.com/office/drawing/2014/main" id="{54B2A97F-222C-8B16-2BD0-5420553CF9FA}"/>
              </a:ext>
            </a:extLst>
          </p:cNvPr>
          <p:cNvSpPr>
            <a:spLocks noChangeAspect="1" noChangeArrowheads="1"/>
          </p:cNvSpPr>
          <p:nvPr/>
        </p:nvSpPr>
        <p:spPr bwMode="auto">
          <a:xfrm flipH="1" flipV="1">
            <a:off x="4941434" y="4460874"/>
            <a:ext cx="141287"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Rectangle 31">
            <a:extLst>
              <a:ext uri="{FF2B5EF4-FFF2-40B4-BE49-F238E27FC236}">
                <a16:creationId xmlns:a16="http://schemas.microsoft.com/office/drawing/2014/main" id="{22DABECB-F5F0-8571-245D-80A92468BFFA}"/>
              </a:ext>
            </a:extLst>
          </p:cNvPr>
          <p:cNvSpPr>
            <a:spLocks noChangeAspect="1" noChangeArrowheads="1"/>
          </p:cNvSpPr>
          <p:nvPr/>
        </p:nvSpPr>
        <p:spPr bwMode="auto">
          <a:xfrm flipH="1" flipV="1">
            <a:off x="4941434" y="4040187"/>
            <a:ext cx="141287" cy="138112"/>
          </a:xfrm>
          <a:prstGeom prst="rect">
            <a:avLst/>
          </a:prstGeom>
          <a:solidFill>
            <a:srgbClr val="000000"/>
          </a:solidFill>
          <a:ln w="0">
            <a:solidFill>
              <a:srgbClr val="000000"/>
            </a:solidFill>
            <a:miter lim="800000"/>
            <a:headEnd/>
            <a:tailEnd/>
          </a:ln>
        </p:spPr>
        <p:txBody>
          <a:bodyPr/>
          <a:lstStyle/>
          <a:p>
            <a:endParaRPr lang="en-US"/>
          </a:p>
        </p:txBody>
      </p:sp>
      <p:sp>
        <p:nvSpPr>
          <p:cNvPr id="33" name="Rectangle 32">
            <a:extLst>
              <a:ext uri="{FF2B5EF4-FFF2-40B4-BE49-F238E27FC236}">
                <a16:creationId xmlns:a16="http://schemas.microsoft.com/office/drawing/2014/main" id="{C9151788-243A-37CD-389D-35679B842E50}"/>
              </a:ext>
            </a:extLst>
          </p:cNvPr>
          <p:cNvSpPr>
            <a:spLocks noChangeAspect="1" noChangeArrowheads="1"/>
          </p:cNvSpPr>
          <p:nvPr/>
        </p:nvSpPr>
        <p:spPr bwMode="auto">
          <a:xfrm flipH="1" flipV="1">
            <a:off x="4941434" y="4040187"/>
            <a:ext cx="141287"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3A2481D2-7D83-5094-C315-9CEBD1CCDA13}"/>
              </a:ext>
            </a:extLst>
          </p:cNvPr>
          <p:cNvSpPr>
            <a:spLocks noChangeAspect="1" noChangeArrowheads="1"/>
          </p:cNvSpPr>
          <p:nvPr/>
        </p:nvSpPr>
        <p:spPr bwMode="auto">
          <a:xfrm flipH="1" flipV="1">
            <a:off x="4103234" y="4040187"/>
            <a:ext cx="134937" cy="138112"/>
          </a:xfrm>
          <a:prstGeom prst="rect">
            <a:avLst/>
          </a:prstGeom>
          <a:solidFill>
            <a:srgbClr val="000000"/>
          </a:solidFill>
          <a:ln w="0">
            <a:solidFill>
              <a:srgbClr val="000000"/>
            </a:solidFill>
            <a:miter lim="800000"/>
            <a:headEnd/>
            <a:tailEnd/>
          </a:ln>
        </p:spPr>
        <p:txBody>
          <a:bodyPr/>
          <a:lstStyle/>
          <a:p>
            <a:endParaRPr lang="en-US"/>
          </a:p>
        </p:txBody>
      </p:sp>
      <p:sp>
        <p:nvSpPr>
          <p:cNvPr id="35" name="Rectangle 34">
            <a:extLst>
              <a:ext uri="{FF2B5EF4-FFF2-40B4-BE49-F238E27FC236}">
                <a16:creationId xmlns:a16="http://schemas.microsoft.com/office/drawing/2014/main" id="{1811C461-6C85-F373-75B9-BFE3E695034E}"/>
              </a:ext>
            </a:extLst>
          </p:cNvPr>
          <p:cNvSpPr>
            <a:spLocks noChangeAspect="1" noChangeArrowheads="1"/>
          </p:cNvSpPr>
          <p:nvPr/>
        </p:nvSpPr>
        <p:spPr bwMode="auto">
          <a:xfrm flipH="1" flipV="1">
            <a:off x="4103234" y="4040187"/>
            <a:ext cx="134937"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CE407246-CB69-B62E-25C5-D692623E8BBB}"/>
              </a:ext>
            </a:extLst>
          </p:cNvPr>
          <p:cNvSpPr>
            <a:spLocks noChangeAspect="1" noChangeArrowheads="1"/>
          </p:cNvSpPr>
          <p:nvPr/>
        </p:nvSpPr>
        <p:spPr bwMode="auto">
          <a:xfrm flipH="1" flipV="1">
            <a:off x="3171371" y="4870449"/>
            <a:ext cx="1428750" cy="13493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Text Box 36">
            <a:extLst>
              <a:ext uri="{FF2B5EF4-FFF2-40B4-BE49-F238E27FC236}">
                <a16:creationId xmlns:a16="http://schemas.microsoft.com/office/drawing/2014/main" id="{E5B4AB67-4334-A0AC-622E-35190BD5B91C}"/>
              </a:ext>
            </a:extLst>
          </p:cNvPr>
          <p:cNvSpPr txBox="1">
            <a:spLocks noChangeAspect="1" noChangeArrowheads="1"/>
          </p:cNvSpPr>
          <p:nvPr/>
        </p:nvSpPr>
        <p:spPr bwMode="auto">
          <a:xfrm>
            <a:off x="4435021" y="5430837"/>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D</a:t>
            </a:r>
            <a:endParaRPr lang="en-US" altLang="zh-CN" b="1" i="1">
              <a:solidFill>
                <a:srgbClr val="0C325C"/>
              </a:solidFill>
              <a:ea typeface="宋体" panose="02010600030101010101" pitchFamily="2" charset="-122"/>
            </a:endParaRPr>
          </a:p>
        </p:txBody>
      </p:sp>
      <p:sp>
        <p:nvSpPr>
          <p:cNvPr id="38" name="Text Box 37">
            <a:extLst>
              <a:ext uri="{FF2B5EF4-FFF2-40B4-BE49-F238E27FC236}">
                <a16:creationId xmlns:a16="http://schemas.microsoft.com/office/drawing/2014/main" id="{A984569A-130D-855B-BE6E-47D1E48AECD2}"/>
              </a:ext>
            </a:extLst>
          </p:cNvPr>
          <p:cNvSpPr txBox="1">
            <a:spLocks noChangeAspect="1" noChangeArrowheads="1"/>
          </p:cNvSpPr>
          <p:nvPr/>
        </p:nvSpPr>
        <p:spPr bwMode="auto">
          <a:xfrm>
            <a:off x="4425496" y="3478212"/>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B</a:t>
            </a:r>
            <a:endParaRPr lang="en-US" altLang="zh-CN" b="1" i="1">
              <a:solidFill>
                <a:srgbClr val="0C325C"/>
              </a:solidFill>
              <a:ea typeface="宋体" panose="02010600030101010101" pitchFamily="2" charset="-122"/>
            </a:endParaRPr>
          </a:p>
        </p:txBody>
      </p:sp>
      <p:sp>
        <p:nvSpPr>
          <p:cNvPr id="39" name="Text Box 38">
            <a:extLst>
              <a:ext uri="{FF2B5EF4-FFF2-40B4-BE49-F238E27FC236}">
                <a16:creationId xmlns:a16="http://schemas.microsoft.com/office/drawing/2014/main" id="{7BA63BB3-9D43-023E-F41C-996356605372}"/>
              </a:ext>
            </a:extLst>
          </p:cNvPr>
          <p:cNvSpPr txBox="1">
            <a:spLocks noChangeAspect="1" noChangeArrowheads="1"/>
          </p:cNvSpPr>
          <p:nvPr/>
        </p:nvSpPr>
        <p:spPr bwMode="auto">
          <a:xfrm>
            <a:off x="4806496" y="5430837"/>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solidFill>
                  <a:srgbClr val="0C325C"/>
                </a:solidFill>
                <a:ea typeface="宋体" panose="02010600030101010101" pitchFamily="2" charset="-122"/>
              </a:rPr>
              <a:t>B</a:t>
            </a:r>
          </a:p>
        </p:txBody>
      </p:sp>
      <p:sp>
        <p:nvSpPr>
          <p:cNvPr id="40" name="Text Box 39">
            <a:extLst>
              <a:ext uri="{FF2B5EF4-FFF2-40B4-BE49-F238E27FC236}">
                <a16:creationId xmlns:a16="http://schemas.microsoft.com/office/drawing/2014/main" id="{C558E83A-2FAE-0598-68A5-322AF2DB26B8}"/>
              </a:ext>
            </a:extLst>
          </p:cNvPr>
          <p:cNvSpPr txBox="1">
            <a:spLocks noChangeAspect="1" noChangeArrowheads="1"/>
          </p:cNvSpPr>
          <p:nvPr/>
        </p:nvSpPr>
        <p:spPr bwMode="auto">
          <a:xfrm>
            <a:off x="4003221" y="5430837"/>
            <a:ext cx="33813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solidFill>
                  <a:srgbClr val="0C325C"/>
                </a:solidFill>
                <a:ea typeface="宋体" panose="02010600030101010101" pitchFamily="2" charset="-122"/>
              </a:rPr>
              <a:t>E</a:t>
            </a:r>
          </a:p>
        </p:txBody>
      </p:sp>
      <p:sp>
        <p:nvSpPr>
          <p:cNvPr id="41" name="Text Box 40">
            <a:extLst>
              <a:ext uri="{FF2B5EF4-FFF2-40B4-BE49-F238E27FC236}">
                <a16:creationId xmlns:a16="http://schemas.microsoft.com/office/drawing/2014/main" id="{03CB6011-AF3F-DB9B-D11D-088F326E772F}"/>
              </a:ext>
            </a:extLst>
          </p:cNvPr>
          <p:cNvSpPr txBox="1">
            <a:spLocks noChangeAspect="1" noChangeArrowheads="1"/>
          </p:cNvSpPr>
          <p:nvPr/>
        </p:nvSpPr>
        <p:spPr bwMode="auto">
          <a:xfrm>
            <a:off x="4828721" y="3478212"/>
            <a:ext cx="33813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E</a:t>
            </a:r>
            <a:endParaRPr lang="en-US" altLang="zh-CN" b="1" i="1">
              <a:solidFill>
                <a:srgbClr val="0C325C"/>
              </a:solidFill>
              <a:ea typeface="宋体" panose="02010600030101010101" pitchFamily="2" charset="-122"/>
            </a:endParaRPr>
          </a:p>
        </p:txBody>
      </p:sp>
      <p:sp>
        <p:nvSpPr>
          <p:cNvPr id="45" name="Text Box 46">
            <a:extLst>
              <a:ext uri="{FF2B5EF4-FFF2-40B4-BE49-F238E27FC236}">
                <a16:creationId xmlns:a16="http://schemas.microsoft.com/office/drawing/2014/main" id="{0EE169BF-965E-F88C-FBC5-48A93316D8AC}"/>
              </a:ext>
            </a:extLst>
          </p:cNvPr>
          <p:cNvSpPr txBox="1">
            <a:spLocks noChangeAspect="1" noChangeArrowheads="1"/>
          </p:cNvSpPr>
          <p:nvPr/>
        </p:nvSpPr>
        <p:spPr bwMode="auto">
          <a:xfrm>
            <a:off x="5941559" y="3951287"/>
            <a:ext cx="33813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E</a:t>
            </a:r>
            <a:endParaRPr lang="en-US" altLang="zh-CN" b="1" i="1">
              <a:solidFill>
                <a:srgbClr val="0C325C"/>
              </a:solidFill>
              <a:ea typeface="宋体" panose="02010600030101010101" pitchFamily="2" charset="-122"/>
            </a:endParaRPr>
          </a:p>
        </p:txBody>
      </p:sp>
      <p:sp>
        <p:nvSpPr>
          <p:cNvPr id="46" name="Text Box 47">
            <a:extLst>
              <a:ext uri="{FF2B5EF4-FFF2-40B4-BE49-F238E27FC236}">
                <a16:creationId xmlns:a16="http://schemas.microsoft.com/office/drawing/2014/main" id="{74DC1900-A6CF-5AE7-228F-42963D0C7414}"/>
              </a:ext>
            </a:extLst>
          </p:cNvPr>
          <p:cNvSpPr txBox="1">
            <a:spLocks noChangeAspect="1" noChangeArrowheads="1"/>
          </p:cNvSpPr>
          <p:nvPr/>
        </p:nvSpPr>
        <p:spPr bwMode="auto">
          <a:xfrm>
            <a:off x="5920922" y="4419599"/>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solidFill>
                  <a:srgbClr val="0C325C"/>
                </a:solidFill>
              </a:rPr>
              <a:t>B</a:t>
            </a:r>
            <a:endParaRPr lang="en-US" altLang="zh-CN" b="1" i="1" dirty="0">
              <a:solidFill>
                <a:srgbClr val="0C325C"/>
              </a:solidFill>
              <a:ea typeface="宋体" panose="02010600030101010101" pitchFamily="2" charset="-122"/>
            </a:endParaRPr>
          </a:p>
        </p:txBody>
      </p:sp>
      <p:sp>
        <p:nvSpPr>
          <p:cNvPr id="47" name="Text Box 48">
            <a:extLst>
              <a:ext uri="{FF2B5EF4-FFF2-40B4-BE49-F238E27FC236}">
                <a16:creationId xmlns:a16="http://schemas.microsoft.com/office/drawing/2014/main" id="{50C51CAC-D1F4-5678-0E59-0E74509E6CA4}"/>
              </a:ext>
            </a:extLst>
          </p:cNvPr>
          <p:cNvSpPr txBox="1">
            <a:spLocks noChangeAspect="1" noChangeArrowheads="1"/>
          </p:cNvSpPr>
          <p:nvPr/>
        </p:nvSpPr>
        <p:spPr bwMode="auto">
          <a:xfrm>
            <a:off x="2726079" y="4827587"/>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solidFill>
                  <a:srgbClr val="0C325C"/>
                </a:solidFill>
              </a:rPr>
              <a:t>D</a:t>
            </a:r>
            <a:endParaRPr lang="en-US" altLang="zh-CN" b="1" i="1">
              <a:solidFill>
                <a:srgbClr val="0C325C"/>
              </a:solidFill>
              <a:ea typeface="宋体" panose="02010600030101010101" pitchFamily="2" charset="-122"/>
            </a:endParaRPr>
          </a:p>
        </p:txBody>
      </p:sp>
      <p:sp>
        <p:nvSpPr>
          <p:cNvPr id="48" name="Text Box 49">
            <a:extLst>
              <a:ext uri="{FF2B5EF4-FFF2-40B4-BE49-F238E27FC236}">
                <a16:creationId xmlns:a16="http://schemas.microsoft.com/office/drawing/2014/main" id="{19D474D7-5A41-F511-312B-9DCCB96DBC3F}"/>
              </a:ext>
            </a:extLst>
          </p:cNvPr>
          <p:cNvSpPr txBox="1">
            <a:spLocks noChangeAspect="1" noChangeArrowheads="1"/>
          </p:cNvSpPr>
          <p:nvPr/>
        </p:nvSpPr>
        <p:spPr bwMode="auto">
          <a:xfrm>
            <a:off x="2726079" y="4357687"/>
            <a:ext cx="349250"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dirty="0">
                <a:solidFill>
                  <a:srgbClr val="0C325C"/>
                </a:solidFill>
                <a:ea typeface="宋体" panose="02010600030101010101" pitchFamily="2" charset="-122"/>
              </a:rPr>
              <a:t>B</a:t>
            </a:r>
          </a:p>
        </p:txBody>
      </p:sp>
      <p:sp>
        <p:nvSpPr>
          <p:cNvPr id="49" name="Rectangle 50">
            <a:extLst>
              <a:ext uri="{FF2B5EF4-FFF2-40B4-BE49-F238E27FC236}">
                <a16:creationId xmlns:a16="http://schemas.microsoft.com/office/drawing/2014/main" id="{13BF600F-ABFA-F55F-92A1-DFDA4763D91D}"/>
              </a:ext>
            </a:extLst>
          </p:cNvPr>
          <p:cNvSpPr>
            <a:spLocks noChangeAspect="1" noChangeArrowheads="1"/>
          </p:cNvSpPr>
          <p:nvPr/>
        </p:nvSpPr>
        <p:spPr bwMode="auto">
          <a:xfrm flipH="1" flipV="1">
            <a:off x="4735059" y="4460874"/>
            <a:ext cx="133350" cy="141288"/>
          </a:xfrm>
          <a:prstGeom prst="rect">
            <a:avLst/>
          </a:prstGeom>
          <a:solidFill>
            <a:srgbClr val="DFDFDF"/>
          </a:solidFill>
          <a:ln w="0">
            <a:solidFill>
              <a:srgbClr val="DFDFDF"/>
            </a:solidFill>
            <a:miter lim="800000"/>
            <a:headEnd/>
            <a:tailEnd/>
          </a:ln>
        </p:spPr>
        <p:txBody>
          <a:bodyPr/>
          <a:lstStyle/>
          <a:p>
            <a:endParaRPr lang="en-US"/>
          </a:p>
        </p:txBody>
      </p:sp>
      <p:sp>
        <p:nvSpPr>
          <p:cNvPr id="50" name="Rectangle 51">
            <a:extLst>
              <a:ext uri="{FF2B5EF4-FFF2-40B4-BE49-F238E27FC236}">
                <a16:creationId xmlns:a16="http://schemas.microsoft.com/office/drawing/2014/main" id="{9A118FEA-1F16-CE26-478C-E8E72E5FA2D7}"/>
              </a:ext>
            </a:extLst>
          </p:cNvPr>
          <p:cNvSpPr>
            <a:spLocks noChangeAspect="1" noChangeArrowheads="1"/>
          </p:cNvSpPr>
          <p:nvPr/>
        </p:nvSpPr>
        <p:spPr bwMode="auto">
          <a:xfrm flipH="1" flipV="1">
            <a:off x="4735059" y="4460874"/>
            <a:ext cx="133350"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Rectangle 52">
            <a:extLst>
              <a:ext uri="{FF2B5EF4-FFF2-40B4-BE49-F238E27FC236}">
                <a16:creationId xmlns:a16="http://schemas.microsoft.com/office/drawing/2014/main" id="{773A526A-E527-2CD1-AF13-4F8A254307A3}"/>
              </a:ext>
            </a:extLst>
          </p:cNvPr>
          <p:cNvSpPr>
            <a:spLocks noChangeAspect="1" noChangeArrowheads="1"/>
          </p:cNvSpPr>
          <p:nvPr/>
        </p:nvSpPr>
        <p:spPr bwMode="auto">
          <a:xfrm flipH="1" flipV="1">
            <a:off x="4452484" y="4387849"/>
            <a:ext cx="282575" cy="282575"/>
          </a:xfrm>
          <a:prstGeom prst="rect">
            <a:avLst/>
          </a:prstGeom>
          <a:solidFill>
            <a:srgbClr val="DFDFDF"/>
          </a:solidFill>
          <a:ln w="0">
            <a:solidFill>
              <a:srgbClr val="DFDFDF"/>
            </a:solidFill>
            <a:miter lim="800000"/>
            <a:headEnd/>
            <a:tailEnd/>
          </a:ln>
        </p:spPr>
        <p:txBody>
          <a:bodyPr/>
          <a:lstStyle/>
          <a:p>
            <a:endParaRPr lang="en-US"/>
          </a:p>
        </p:txBody>
      </p:sp>
      <p:sp>
        <p:nvSpPr>
          <p:cNvPr id="52" name="Rectangle 53">
            <a:extLst>
              <a:ext uri="{FF2B5EF4-FFF2-40B4-BE49-F238E27FC236}">
                <a16:creationId xmlns:a16="http://schemas.microsoft.com/office/drawing/2014/main" id="{ACC757C7-957E-4C16-821A-F9897C50505F}"/>
              </a:ext>
            </a:extLst>
          </p:cNvPr>
          <p:cNvSpPr>
            <a:spLocks noChangeAspect="1" noChangeArrowheads="1"/>
          </p:cNvSpPr>
          <p:nvPr/>
        </p:nvSpPr>
        <p:spPr bwMode="auto">
          <a:xfrm flipH="1" flipV="1">
            <a:off x="4517571" y="4460874"/>
            <a:ext cx="142875" cy="141288"/>
          </a:xfrm>
          <a:prstGeom prst="rect">
            <a:avLst/>
          </a:prstGeom>
          <a:solidFill>
            <a:srgbClr val="000000"/>
          </a:solidFill>
          <a:ln w="0">
            <a:solidFill>
              <a:srgbClr val="000000"/>
            </a:solidFill>
            <a:miter lim="800000"/>
            <a:headEnd/>
            <a:tailEnd/>
          </a:ln>
        </p:spPr>
        <p:txBody>
          <a:bodyPr/>
          <a:lstStyle/>
          <a:p>
            <a:endParaRPr lang="en-US"/>
          </a:p>
        </p:txBody>
      </p:sp>
      <p:sp>
        <p:nvSpPr>
          <p:cNvPr id="53" name="Rectangle 54">
            <a:extLst>
              <a:ext uri="{FF2B5EF4-FFF2-40B4-BE49-F238E27FC236}">
                <a16:creationId xmlns:a16="http://schemas.microsoft.com/office/drawing/2014/main" id="{1FE34923-B1E9-AC89-BC1F-E710A62A72DC}"/>
              </a:ext>
            </a:extLst>
          </p:cNvPr>
          <p:cNvSpPr>
            <a:spLocks noChangeAspect="1" noChangeArrowheads="1"/>
          </p:cNvSpPr>
          <p:nvPr/>
        </p:nvSpPr>
        <p:spPr bwMode="auto">
          <a:xfrm flipH="1" flipV="1">
            <a:off x="4517571" y="4460874"/>
            <a:ext cx="142875"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5">
            <a:extLst>
              <a:ext uri="{FF2B5EF4-FFF2-40B4-BE49-F238E27FC236}">
                <a16:creationId xmlns:a16="http://schemas.microsoft.com/office/drawing/2014/main" id="{6021801F-17C0-4E13-7721-B8CB4E09FAD3}"/>
              </a:ext>
            </a:extLst>
          </p:cNvPr>
          <p:cNvSpPr>
            <a:spLocks noChangeAspect="1" noChangeArrowheads="1"/>
          </p:cNvSpPr>
          <p:nvPr/>
        </p:nvSpPr>
        <p:spPr bwMode="auto">
          <a:xfrm flipH="1" flipV="1">
            <a:off x="4452484" y="4387849"/>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Rectangle 56">
            <a:extLst>
              <a:ext uri="{FF2B5EF4-FFF2-40B4-BE49-F238E27FC236}">
                <a16:creationId xmlns:a16="http://schemas.microsoft.com/office/drawing/2014/main" id="{D46EB243-622C-74BC-958C-641A9286BA85}"/>
              </a:ext>
            </a:extLst>
          </p:cNvPr>
          <p:cNvSpPr>
            <a:spLocks noChangeAspect="1" noChangeArrowheads="1"/>
          </p:cNvSpPr>
          <p:nvPr/>
        </p:nvSpPr>
        <p:spPr bwMode="auto">
          <a:xfrm flipH="1" flipV="1">
            <a:off x="4477884" y="4802187"/>
            <a:ext cx="282575"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7">
            <a:extLst>
              <a:ext uri="{FF2B5EF4-FFF2-40B4-BE49-F238E27FC236}">
                <a16:creationId xmlns:a16="http://schemas.microsoft.com/office/drawing/2014/main" id="{C37511A1-8556-74C4-54A1-685070CD969E}"/>
              </a:ext>
            </a:extLst>
          </p:cNvPr>
          <p:cNvSpPr>
            <a:spLocks noChangeAspect="1" noChangeArrowheads="1"/>
          </p:cNvSpPr>
          <p:nvPr/>
        </p:nvSpPr>
        <p:spPr bwMode="auto">
          <a:xfrm flipH="1" flipV="1">
            <a:off x="4485821" y="4814887"/>
            <a:ext cx="261938" cy="250825"/>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8">
            <a:extLst>
              <a:ext uri="{FF2B5EF4-FFF2-40B4-BE49-F238E27FC236}">
                <a16:creationId xmlns:a16="http://schemas.microsoft.com/office/drawing/2014/main" id="{4C7EAE96-7A3F-EDF7-7CC3-D2470E442754}"/>
              </a:ext>
            </a:extLst>
          </p:cNvPr>
          <p:cNvSpPr>
            <a:spLocks noChangeAspect="1" noChangeArrowheads="1"/>
          </p:cNvSpPr>
          <p:nvPr/>
        </p:nvSpPr>
        <p:spPr bwMode="auto">
          <a:xfrm flipH="1" flipV="1">
            <a:off x="4552496" y="4870449"/>
            <a:ext cx="141288" cy="141288"/>
          </a:xfrm>
          <a:prstGeom prst="rect">
            <a:avLst/>
          </a:prstGeom>
          <a:solidFill>
            <a:srgbClr val="000000"/>
          </a:solidFill>
          <a:ln w="0">
            <a:solidFill>
              <a:srgbClr val="000000"/>
            </a:solidFill>
            <a:miter lim="800000"/>
            <a:headEnd/>
            <a:tailEnd/>
          </a:ln>
        </p:spPr>
        <p:txBody>
          <a:bodyPr/>
          <a:lstStyle/>
          <a:p>
            <a:endParaRPr lang="en-US"/>
          </a:p>
        </p:txBody>
      </p:sp>
      <p:sp>
        <p:nvSpPr>
          <p:cNvPr id="58" name="Rectangle 59">
            <a:extLst>
              <a:ext uri="{FF2B5EF4-FFF2-40B4-BE49-F238E27FC236}">
                <a16:creationId xmlns:a16="http://schemas.microsoft.com/office/drawing/2014/main" id="{572E5DC8-D96A-7823-5208-487EB2AAD462}"/>
              </a:ext>
            </a:extLst>
          </p:cNvPr>
          <p:cNvSpPr>
            <a:spLocks noChangeAspect="1" noChangeArrowheads="1"/>
          </p:cNvSpPr>
          <p:nvPr/>
        </p:nvSpPr>
        <p:spPr bwMode="auto">
          <a:xfrm flipH="1" flipV="1">
            <a:off x="4552496" y="4870449"/>
            <a:ext cx="141288" cy="141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Line 60">
            <a:extLst>
              <a:ext uri="{FF2B5EF4-FFF2-40B4-BE49-F238E27FC236}">
                <a16:creationId xmlns:a16="http://schemas.microsoft.com/office/drawing/2014/main" id="{CF61BA93-7E02-5AB7-A9B7-884B51C45B1A}"/>
              </a:ext>
            </a:extLst>
          </p:cNvPr>
          <p:cNvSpPr>
            <a:spLocks noChangeAspect="1" noChangeShapeType="1"/>
          </p:cNvSpPr>
          <p:nvPr/>
        </p:nvSpPr>
        <p:spPr bwMode="auto">
          <a:xfrm flipV="1">
            <a:off x="7292521" y="5030787"/>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61">
            <a:extLst>
              <a:ext uri="{FF2B5EF4-FFF2-40B4-BE49-F238E27FC236}">
                <a16:creationId xmlns:a16="http://schemas.microsoft.com/office/drawing/2014/main" id="{4C6CC701-172F-5321-BB5C-C799C0C2BE0C}"/>
              </a:ext>
            </a:extLst>
          </p:cNvPr>
          <p:cNvSpPr>
            <a:spLocks noChangeAspect="1" noChangeShapeType="1"/>
          </p:cNvSpPr>
          <p:nvPr/>
        </p:nvSpPr>
        <p:spPr bwMode="auto">
          <a:xfrm>
            <a:off x="7292521" y="5030787"/>
            <a:ext cx="26987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62">
            <a:extLst>
              <a:ext uri="{FF2B5EF4-FFF2-40B4-BE49-F238E27FC236}">
                <a16:creationId xmlns:a16="http://schemas.microsoft.com/office/drawing/2014/main" id="{A084D8B7-2BE1-D450-6921-26586BBDAEFF}"/>
              </a:ext>
            </a:extLst>
          </p:cNvPr>
          <p:cNvSpPr>
            <a:spLocks noChangeAspect="1" noChangeShapeType="1"/>
          </p:cNvSpPr>
          <p:nvPr/>
        </p:nvSpPr>
        <p:spPr bwMode="auto">
          <a:xfrm>
            <a:off x="7562396" y="5030787"/>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63">
            <a:extLst>
              <a:ext uri="{FF2B5EF4-FFF2-40B4-BE49-F238E27FC236}">
                <a16:creationId xmlns:a16="http://schemas.microsoft.com/office/drawing/2014/main" id="{986542D4-884E-9345-332D-80A7AFC281CE}"/>
              </a:ext>
            </a:extLst>
          </p:cNvPr>
          <p:cNvSpPr>
            <a:spLocks noChangeAspect="1" noChangeShapeType="1"/>
          </p:cNvSpPr>
          <p:nvPr/>
        </p:nvSpPr>
        <p:spPr bwMode="auto">
          <a:xfrm>
            <a:off x="7292521" y="4427537"/>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64">
            <a:extLst>
              <a:ext uri="{FF2B5EF4-FFF2-40B4-BE49-F238E27FC236}">
                <a16:creationId xmlns:a16="http://schemas.microsoft.com/office/drawing/2014/main" id="{0C874A9D-24F4-F4A1-F801-9F5F9BFDB5AD}"/>
              </a:ext>
            </a:extLst>
          </p:cNvPr>
          <p:cNvSpPr>
            <a:spLocks noChangeAspect="1" noChangeShapeType="1"/>
          </p:cNvSpPr>
          <p:nvPr/>
        </p:nvSpPr>
        <p:spPr bwMode="auto">
          <a:xfrm>
            <a:off x="7292521" y="4830762"/>
            <a:ext cx="2049463"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65">
            <a:extLst>
              <a:ext uri="{FF2B5EF4-FFF2-40B4-BE49-F238E27FC236}">
                <a16:creationId xmlns:a16="http://schemas.microsoft.com/office/drawing/2014/main" id="{420DD791-8D37-8C15-5235-8E0EF4A0B7F9}"/>
              </a:ext>
            </a:extLst>
          </p:cNvPr>
          <p:cNvSpPr>
            <a:spLocks noChangeAspect="1" noChangeShapeType="1"/>
          </p:cNvSpPr>
          <p:nvPr/>
        </p:nvSpPr>
        <p:spPr bwMode="auto">
          <a:xfrm flipV="1">
            <a:off x="7427459" y="4629149"/>
            <a:ext cx="0" cy="6048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66">
            <a:extLst>
              <a:ext uri="{FF2B5EF4-FFF2-40B4-BE49-F238E27FC236}">
                <a16:creationId xmlns:a16="http://schemas.microsoft.com/office/drawing/2014/main" id="{57905E2A-13D2-993E-6167-31A0EB8D5E40}"/>
              </a:ext>
            </a:extLst>
          </p:cNvPr>
          <p:cNvSpPr>
            <a:spLocks noChangeAspect="1" noChangeShapeType="1"/>
          </p:cNvSpPr>
          <p:nvPr/>
        </p:nvSpPr>
        <p:spPr bwMode="auto">
          <a:xfrm>
            <a:off x="7427459" y="4629149"/>
            <a:ext cx="6731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67">
            <a:extLst>
              <a:ext uri="{FF2B5EF4-FFF2-40B4-BE49-F238E27FC236}">
                <a16:creationId xmlns:a16="http://schemas.microsoft.com/office/drawing/2014/main" id="{36B76716-6E8E-2544-0773-E7D1B72B1114}"/>
              </a:ext>
            </a:extLst>
          </p:cNvPr>
          <p:cNvSpPr>
            <a:spLocks noChangeAspect="1" noChangeShapeType="1"/>
          </p:cNvSpPr>
          <p:nvPr/>
        </p:nvSpPr>
        <p:spPr bwMode="auto">
          <a:xfrm flipV="1">
            <a:off x="7562396" y="4427537"/>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68">
            <a:extLst>
              <a:ext uri="{FF2B5EF4-FFF2-40B4-BE49-F238E27FC236}">
                <a16:creationId xmlns:a16="http://schemas.microsoft.com/office/drawing/2014/main" id="{57375880-181F-7726-7DAA-C7D31DDC9B0D}"/>
              </a:ext>
            </a:extLst>
          </p:cNvPr>
          <p:cNvSpPr>
            <a:spLocks noChangeAspect="1" noChangeShapeType="1"/>
          </p:cNvSpPr>
          <p:nvPr/>
        </p:nvSpPr>
        <p:spPr bwMode="auto">
          <a:xfrm flipV="1">
            <a:off x="7695746" y="4427537"/>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69">
            <a:extLst>
              <a:ext uri="{FF2B5EF4-FFF2-40B4-BE49-F238E27FC236}">
                <a16:creationId xmlns:a16="http://schemas.microsoft.com/office/drawing/2014/main" id="{72B82284-BCDB-38D4-3778-1100DCC8D11F}"/>
              </a:ext>
            </a:extLst>
          </p:cNvPr>
          <p:cNvSpPr>
            <a:spLocks noChangeAspect="1" noChangeShapeType="1"/>
          </p:cNvSpPr>
          <p:nvPr/>
        </p:nvSpPr>
        <p:spPr bwMode="auto">
          <a:xfrm>
            <a:off x="7695746" y="4830762"/>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70">
            <a:extLst>
              <a:ext uri="{FF2B5EF4-FFF2-40B4-BE49-F238E27FC236}">
                <a16:creationId xmlns:a16="http://schemas.microsoft.com/office/drawing/2014/main" id="{A245A46B-B027-15DA-3ED6-0FE2F68A6381}"/>
              </a:ext>
            </a:extLst>
          </p:cNvPr>
          <p:cNvSpPr>
            <a:spLocks noChangeAspect="1" noChangeShapeType="1"/>
          </p:cNvSpPr>
          <p:nvPr/>
        </p:nvSpPr>
        <p:spPr bwMode="auto">
          <a:xfrm>
            <a:off x="7830684" y="4427537"/>
            <a:ext cx="0" cy="6032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71">
            <a:extLst>
              <a:ext uri="{FF2B5EF4-FFF2-40B4-BE49-F238E27FC236}">
                <a16:creationId xmlns:a16="http://schemas.microsoft.com/office/drawing/2014/main" id="{F453BC67-BAF6-EE24-E054-14EF468DF301}"/>
              </a:ext>
            </a:extLst>
          </p:cNvPr>
          <p:cNvSpPr>
            <a:spLocks noChangeAspect="1" noChangeShapeType="1"/>
          </p:cNvSpPr>
          <p:nvPr/>
        </p:nvSpPr>
        <p:spPr bwMode="auto">
          <a:xfrm>
            <a:off x="7830684" y="5030787"/>
            <a:ext cx="6381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72">
            <a:extLst>
              <a:ext uri="{FF2B5EF4-FFF2-40B4-BE49-F238E27FC236}">
                <a16:creationId xmlns:a16="http://schemas.microsoft.com/office/drawing/2014/main" id="{C64FB344-90D6-CA57-D8C9-2C6F8C145F1D}"/>
              </a:ext>
            </a:extLst>
          </p:cNvPr>
          <p:cNvSpPr>
            <a:spLocks noChangeAspect="1" noChangeShapeType="1"/>
          </p:cNvSpPr>
          <p:nvPr/>
        </p:nvSpPr>
        <p:spPr bwMode="auto">
          <a:xfrm>
            <a:off x="7967209" y="4427537"/>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73">
            <a:extLst>
              <a:ext uri="{FF2B5EF4-FFF2-40B4-BE49-F238E27FC236}">
                <a16:creationId xmlns:a16="http://schemas.microsoft.com/office/drawing/2014/main" id="{757ACEAD-15B8-C2EE-0304-DB739507243B}"/>
              </a:ext>
            </a:extLst>
          </p:cNvPr>
          <p:cNvSpPr>
            <a:spLocks noChangeAspect="1" noChangeShapeType="1"/>
          </p:cNvSpPr>
          <p:nvPr/>
        </p:nvSpPr>
        <p:spPr bwMode="auto">
          <a:xfrm>
            <a:off x="8100559" y="4427537"/>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Rectangle 74">
            <a:extLst>
              <a:ext uri="{FF2B5EF4-FFF2-40B4-BE49-F238E27FC236}">
                <a16:creationId xmlns:a16="http://schemas.microsoft.com/office/drawing/2014/main" id="{73250F41-E043-5AC2-7956-50DB17F18A04}"/>
              </a:ext>
            </a:extLst>
          </p:cNvPr>
          <p:cNvSpPr>
            <a:spLocks noChangeAspect="1" noChangeArrowheads="1"/>
          </p:cNvSpPr>
          <p:nvPr/>
        </p:nvSpPr>
        <p:spPr bwMode="auto">
          <a:xfrm>
            <a:off x="7265534" y="3652837"/>
            <a:ext cx="866775" cy="788987"/>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4" name="Rectangle 75">
            <a:extLst>
              <a:ext uri="{FF2B5EF4-FFF2-40B4-BE49-F238E27FC236}">
                <a16:creationId xmlns:a16="http://schemas.microsoft.com/office/drawing/2014/main" id="{ED574B49-183E-1900-8531-2BA4B190D1F3}"/>
              </a:ext>
            </a:extLst>
          </p:cNvPr>
          <p:cNvSpPr>
            <a:spLocks noChangeAspect="1" noChangeArrowheads="1"/>
          </p:cNvSpPr>
          <p:nvPr/>
        </p:nvSpPr>
        <p:spPr bwMode="auto">
          <a:xfrm>
            <a:off x="8851446" y="5230812"/>
            <a:ext cx="865188" cy="788987"/>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5" name="Rectangle 76">
            <a:extLst>
              <a:ext uri="{FF2B5EF4-FFF2-40B4-BE49-F238E27FC236}">
                <a16:creationId xmlns:a16="http://schemas.microsoft.com/office/drawing/2014/main" id="{DC3AB83B-043C-0202-B0A9-8798499993AF}"/>
              </a:ext>
            </a:extLst>
          </p:cNvPr>
          <p:cNvSpPr>
            <a:spLocks noChangeAspect="1" noChangeArrowheads="1"/>
          </p:cNvSpPr>
          <p:nvPr/>
        </p:nvSpPr>
        <p:spPr bwMode="auto">
          <a:xfrm>
            <a:off x="7265534" y="5230812"/>
            <a:ext cx="866775" cy="788987"/>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6" name="Rectangle 77">
            <a:extLst>
              <a:ext uri="{FF2B5EF4-FFF2-40B4-BE49-F238E27FC236}">
                <a16:creationId xmlns:a16="http://schemas.microsoft.com/office/drawing/2014/main" id="{51BC76ED-2C11-032F-2666-3FAE7529B3B7}"/>
              </a:ext>
            </a:extLst>
          </p:cNvPr>
          <p:cNvSpPr>
            <a:spLocks noChangeAspect="1" noChangeArrowheads="1"/>
          </p:cNvSpPr>
          <p:nvPr/>
        </p:nvSpPr>
        <p:spPr bwMode="auto">
          <a:xfrm>
            <a:off x="8851446" y="3652837"/>
            <a:ext cx="865188" cy="788987"/>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7" name="Oval 78">
            <a:extLst>
              <a:ext uri="{FF2B5EF4-FFF2-40B4-BE49-F238E27FC236}">
                <a16:creationId xmlns:a16="http://schemas.microsoft.com/office/drawing/2014/main" id="{864F1B41-A60B-3278-363A-CF143F63E347}"/>
              </a:ext>
            </a:extLst>
          </p:cNvPr>
          <p:cNvSpPr>
            <a:spLocks noChangeAspect="1" noChangeArrowheads="1"/>
          </p:cNvSpPr>
          <p:nvPr/>
        </p:nvSpPr>
        <p:spPr bwMode="auto">
          <a:xfrm flipH="1">
            <a:off x="7927521" y="4298949"/>
            <a:ext cx="1079500" cy="1074738"/>
          </a:xfrm>
          <a:prstGeom prst="ellipse">
            <a:avLst/>
          </a:prstGeom>
          <a:noFill/>
          <a:ln w="33338">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Line 79">
            <a:extLst>
              <a:ext uri="{FF2B5EF4-FFF2-40B4-BE49-F238E27FC236}">
                <a16:creationId xmlns:a16="http://schemas.microsoft.com/office/drawing/2014/main" id="{0D11D685-5AD7-D213-8F36-594AC9F31221}"/>
              </a:ext>
            </a:extLst>
          </p:cNvPr>
          <p:cNvSpPr>
            <a:spLocks noChangeAspect="1" noChangeShapeType="1"/>
          </p:cNvSpPr>
          <p:nvPr/>
        </p:nvSpPr>
        <p:spPr bwMode="auto">
          <a:xfrm flipV="1">
            <a:off x="8267246" y="4633912"/>
            <a:ext cx="0" cy="10763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80">
            <a:extLst>
              <a:ext uri="{FF2B5EF4-FFF2-40B4-BE49-F238E27FC236}">
                <a16:creationId xmlns:a16="http://schemas.microsoft.com/office/drawing/2014/main" id="{E730B38B-C163-9AF2-3C66-49FDD77E8692}"/>
              </a:ext>
            </a:extLst>
          </p:cNvPr>
          <p:cNvSpPr>
            <a:spLocks noChangeAspect="1" noChangeShapeType="1"/>
          </p:cNvSpPr>
          <p:nvPr/>
        </p:nvSpPr>
        <p:spPr bwMode="auto">
          <a:xfrm>
            <a:off x="8267246" y="4633912"/>
            <a:ext cx="874713"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81">
            <a:extLst>
              <a:ext uri="{FF2B5EF4-FFF2-40B4-BE49-F238E27FC236}">
                <a16:creationId xmlns:a16="http://schemas.microsoft.com/office/drawing/2014/main" id="{87712570-B5FC-D402-C30B-2D9FBD9E7F41}"/>
              </a:ext>
            </a:extLst>
          </p:cNvPr>
          <p:cNvSpPr>
            <a:spLocks noChangeAspect="1" noChangeShapeType="1"/>
          </p:cNvSpPr>
          <p:nvPr/>
        </p:nvSpPr>
        <p:spPr bwMode="auto">
          <a:xfrm flipV="1">
            <a:off x="8668884" y="3962399"/>
            <a:ext cx="0" cy="6715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82">
            <a:extLst>
              <a:ext uri="{FF2B5EF4-FFF2-40B4-BE49-F238E27FC236}">
                <a16:creationId xmlns:a16="http://schemas.microsoft.com/office/drawing/2014/main" id="{23C824CA-FA30-2AAE-D2B5-C5FAA833C29B}"/>
              </a:ext>
            </a:extLst>
          </p:cNvPr>
          <p:cNvSpPr>
            <a:spLocks noChangeAspect="1" noChangeShapeType="1"/>
          </p:cNvSpPr>
          <p:nvPr/>
        </p:nvSpPr>
        <p:spPr bwMode="auto">
          <a:xfrm flipV="1">
            <a:off x="8468859" y="3762374"/>
            <a:ext cx="0" cy="10747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83">
            <a:extLst>
              <a:ext uri="{FF2B5EF4-FFF2-40B4-BE49-F238E27FC236}">
                <a16:creationId xmlns:a16="http://schemas.microsoft.com/office/drawing/2014/main" id="{B58E7C1B-AA79-E1E7-0217-F3A4B0A4F3C2}"/>
              </a:ext>
            </a:extLst>
          </p:cNvPr>
          <p:cNvSpPr>
            <a:spLocks noChangeAspect="1" noChangeShapeType="1"/>
          </p:cNvSpPr>
          <p:nvPr/>
        </p:nvSpPr>
        <p:spPr bwMode="auto">
          <a:xfrm>
            <a:off x="8468859" y="5037137"/>
            <a:ext cx="0" cy="8763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84">
            <a:extLst>
              <a:ext uri="{FF2B5EF4-FFF2-40B4-BE49-F238E27FC236}">
                <a16:creationId xmlns:a16="http://schemas.microsoft.com/office/drawing/2014/main" id="{CDC73CCF-21AE-A9C5-DA6A-F3C2D120A03D}"/>
              </a:ext>
            </a:extLst>
          </p:cNvPr>
          <p:cNvSpPr>
            <a:spLocks noChangeAspect="1" noChangeShapeType="1"/>
          </p:cNvSpPr>
          <p:nvPr/>
        </p:nvSpPr>
        <p:spPr bwMode="auto">
          <a:xfrm>
            <a:off x="8668884" y="4837112"/>
            <a:ext cx="0" cy="8731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85">
            <a:extLst>
              <a:ext uri="{FF2B5EF4-FFF2-40B4-BE49-F238E27FC236}">
                <a16:creationId xmlns:a16="http://schemas.microsoft.com/office/drawing/2014/main" id="{1073DD17-24F9-6F77-3242-07A0B6DA1393}"/>
              </a:ext>
            </a:extLst>
          </p:cNvPr>
          <p:cNvSpPr>
            <a:spLocks noChangeAspect="1" noChangeShapeType="1"/>
          </p:cNvSpPr>
          <p:nvPr/>
        </p:nvSpPr>
        <p:spPr bwMode="auto">
          <a:xfrm>
            <a:off x="9341984" y="4837112"/>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86">
            <a:extLst>
              <a:ext uri="{FF2B5EF4-FFF2-40B4-BE49-F238E27FC236}">
                <a16:creationId xmlns:a16="http://schemas.microsoft.com/office/drawing/2014/main" id="{8D7FB0C2-47D4-35D8-FF43-01AEC86B14EA}"/>
              </a:ext>
            </a:extLst>
          </p:cNvPr>
          <p:cNvSpPr>
            <a:spLocks noChangeAspect="1" noChangeShapeType="1"/>
          </p:cNvSpPr>
          <p:nvPr/>
        </p:nvSpPr>
        <p:spPr bwMode="auto">
          <a:xfrm flipV="1">
            <a:off x="9141959" y="4432299"/>
            <a:ext cx="0" cy="2016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87">
            <a:extLst>
              <a:ext uri="{FF2B5EF4-FFF2-40B4-BE49-F238E27FC236}">
                <a16:creationId xmlns:a16="http://schemas.microsoft.com/office/drawing/2014/main" id="{8A38465E-51D0-F6C2-222E-2FE7DF50297B}"/>
              </a:ext>
            </a:extLst>
          </p:cNvPr>
          <p:cNvSpPr>
            <a:spLocks noChangeAspect="1" noChangeShapeType="1"/>
          </p:cNvSpPr>
          <p:nvPr/>
        </p:nvSpPr>
        <p:spPr bwMode="auto">
          <a:xfrm>
            <a:off x="8668884" y="5710237"/>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88">
            <a:extLst>
              <a:ext uri="{FF2B5EF4-FFF2-40B4-BE49-F238E27FC236}">
                <a16:creationId xmlns:a16="http://schemas.microsoft.com/office/drawing/2014/main" id="{8C8026D3-3321-9E6B-A3C8-5D269C4F2D3D}"/>
              </a:ext>
            </a:extLst>
          </p:cNvPr>
          <p:cNvSpPr>
            <a:spLocks noChangeAspect="1" noChangeShapeType="1"/>
          </p:cNvSpPr>
          <p:nvPr/>
        </p:nvSpPr>
        <p:spPr bwMode="auto">
          <a:xfrm>
            <a:off x="8133896" y="5913437"/>
            <a:ext cx="738188"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89">
            <a:extLst>
              <a:ext uri="{FF2B5EF4-FFF2-40B4-BE49-F238E27FC236}">
                <a16:creationId xmlns:a16="http://schemas.microsoft.com/office/drawing/2014/main" id="{ED7EC269-666B-15F2-D303-BD0F0959E7F8}"/>
              </a:ext>
            </a:extLst>
          </p:cNvPr>
          <p:cNvSpPr>
            <a:spLocks noChangeAspect="1" noChangeShapeType="1"/>
          </p:cNvSpPr>
          <p:nvPr/>
        </p:nvSpPr>
        <p:spPr bwMode="auto">
          <a:xfrm flipH="1">
            <a:off x="8133896" y="5710237"/>
            <a:ext cx="1333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90">
            <a:extLst>
              <a:ext uri="{FF2B5EF4-FFF2-40B4-BE49-F238E27FC236}">
                <a16:creationId xmlns:a16="http://schemas.microsoft.com/office/drawing/2014/main" id="{9E75B5B1-6BFA-1F58-0D42-ABA05C6CE5C3}"/>
              </a:ext>
            </a:extLst>
          </p:cNvPr>
          <p:cNvSpPr>
            <a:spLocks noChangeAspect="1" noChangeShapeType="1"/>
          </p:cNvSpPr>
          <p:nvPr/>
        </p:nvSpPr>
        <p:spPr bwMode="auto">
          <a:xfrm>
            <a:off x="8668884" y="3962399"/>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91">
            <a:extLst>
              <a:ext uri="{FF2B5EF4-FFF2-40B4-BE49-F238E27FC236}">
                <a16:creationId xmlns:a16="http://schemas.microsoft.com/office/drawing/2014/main" id="{4139E2F9-7283-16DE-9D88-FDDEF6B4566C}"/>
              </a:ext>
            </a:extLst>
          </p:cNvPr>
          <p:cNvSpPr>
            <a:spLocks noChangeAspect="1" noChangeShapeType="1"/>
          </p:cNvSpPr>
          <p:nvPr/>
        </p:nvSpPr>
        <p:spPr bwMode="auto">
          <a:xfrm flipH="1">
            <a:off x="8133896" y="3762374"/>
            <a:ext cx="334963"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92">
            <a:extLst>
              <a:ext uri="{FF2B5EF4-FFF2-40B4-BE49-F238E27FC236}">
                <a16:creationId xmlns:a16="http://schemas.microsoft.com/office/drawing/2014/main" id="{9C73FC5E-54BD-87E3-353B-5C1D202BE688}"/>
              </a:ext>
            </a:extLst>
          </p:cNvPr>
          <p:cNvSpPr>
            <a:spLocks noChangeAspect="1" noChangeShapeType="1"/>
          </p:cNvSpPr>
          <p:nvPr/>
        </p:nvSpPr>
        <p:spPr bwMode="auto">
          <a:xfrm flipH="1">
            <a:off x="8133896" y="3962399"/>
            <a:ext cx="334963"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93">
            <a:extLst>
              <a:ext uri="{FF2B5EF4-FFF2-40B4-BE49-F238E27FC236}">
                <a16:creationId xmlns:a16="http://schemas.microsoft.com/office/drawing/2014/main" id="{C2601D6C-0C71-173E-DC73-D107247F123F}"/>
              </a:ext>
            </a:extLst>
          </p:cNvPr>
          <p:cNvSpPr>
            <a:spLocks noChangeAspect="1" noChangeShapeType="1"/>
          </p:cNvSpPr>
          <p:nvPr/>
        </p:nvSpPr>
        <p:spPr bwMode="auto">
          <a:xfrm flipV="1">
            <a:off x="9141959" y="5037137"/>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94">
            <a:extLst>
              <a:ext uri="{FF2B5EF4-FFF2-40B4-BE49-F238E27FC236}">
                <a16:creationId xmlns:a16="http://schemas.microsoft.com/office/drawing/2014/main" id="{926C8469-0A93-750A-B841-38E9CE8A095D}"/>
              </a:ext>
            </a:extLst>
          </p:cNvPr>
          <p:cNvSpPr>
            <a:spLocks noChangeAspect="1" noChangeShapeType="1"/>
          </p:cNvSpPr>
          <p:nvPr/>
        </p:nvSpPr>
        <p:spPr bwMode="auto">
          <a:xfrm>
            <a:off x="9141959" y="5037137"/>
            <a:ext cx="4032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95">
            <a:extLst>
              <a:ext uri="{FF2B5EF4-FFF2-40B4-BE49-F238E27FC236}">
                <a16:creationId xmlns:a16="http://schemas.microsoft.com/office/drawing/2014/main" id="{2AD80EEB-AE37-29D8-4FB7-65BBE4F62138}"/>
              </a:ext>
            </a:extLst>
          </p:cNvPr>
          <p:cNvSpPr>
            <a:spLocks noChangeAspect="1" noChangeShapeType="1"/>
          </p:cNvSpPr>
          <p:nvPr/>
        </p:nvSpPr>
        <p:spPr bwMode="auto">
          <a:xfrm>
            <a:off x="9545184" y="4432299"/>
            <a:ext cx="0" cy="8080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Rectangle 96">
            <a:extLst>
              <a:ext uri="{FF2B5EF4-FFF2-40B4-BE49-F238E27FC236}">
                <a16:creationId xmlns:a16="http://schemas.microsoft.com/office/drawing/2014/main" id="{12722CD3-6D5C-8A90-F7B9-CCADE9AE2383}"/>
              </a:ext>
            </a:extLst>
          </p:cNvPr>
          <p:cNvSpPr>
            <a:spLocks noChangeAspect="1" noChangeArrowheads="1"/>
          </p:cNvSpPr>
          <p:nvPr/>
        </p:nvSpPr>
        <p:spPr bwMode="auto">
          <a:xfrm>
            <a:off x="7122659" y="3494087"/>
            <a:ext cx="2736850" cy="26828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6" name="Line 97">
            <a:extLst>
              <a:ext uri="{FF2B5EF4-FFF2-40B4-BE49-F238E27FC236}">
                <a16:creationId xmlns:a16="http://schemas.microsoft.com/office/drawing/2014/main" id="{D0EADE76-F58A-EA95-485A-B9931338C1EF}"/>
              </a:ext>
            </a:extLst>
          </p:cNvPr>
          <p:cNvSpPr>
            <a:spLocks noChangeAspect="1" noChangeShapeType="1"/>
          </p:cNvSpPr>
          <p:nvPr/>
        </p:nvSpPr>
        <p:spPr bwMode="auto">
          <a:xfrm flipV="1">
            <a:off x="6041571" y="5373687"/>
            <a:ext cx="2427288" cy="4191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
        <p:nvSpPr>
          <p:cNvPr id="97" name="Line 98">
            <a:extLst>
              <a:ext uri="{FF2B5EF4-FFF2-40B4-BE49-F238E27FC236}">
                <a16:creationId xmlns:a16="http://schemas.microsoft.com/office/drawing/2014/main" id="{4F8B7563-AB16-5601-8C92-2493C418A3A1}"/>
              </a:ext>
            </a:extLst>
          </p:cNvPr>
          <p:cNvSpPr>
            <a:spLocks noChangeAspect="1" noChangeShapeType="1"/>
          </p:cNvSpPr>
          <p:nvPr/>
        </p:nvSpPr>
        <p:spPr bwMode="auto">
          <a:xfrm>
            <a:off x="6041571" y="3762374"/>
            <a:ext cx="2427288" cy="53657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500" tIns="42449" rIns="84899" bIns="64178" anchor="ctr"/>
          <a:lstStyle/>
          <a:p>
            <a:endParaRPr lang="en-US"/>
          </a:p>
        </p:txBody>
      </p:sp>
    </p:spTree>
    <p:extLst>
      <p:ext uri="{BB962C8B-B14F-4D97-AF65-F5344CB8AC3E}">
        <p14:creationId xmlns:p14="http://schemas.microsoft.com/office/powerpoint/2010/main" val="158952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17281-812E-DC42-26CC-DB3B76C17961}"/>
              </a:ext>
            </a:extLst>
          </p:cNvPr>
          <p:cNvSpPr>
            <a:spLocks noGrp="1"/>
          </p:cNvSpPr>
          <p:nvPr>
            <p:ph type="title"/>
          </p:nvPr>
        </p:nvSpPr>
        <p:spPr/>
        <p:txBody>
          <a:bodyPr/>
          <a:lstStyle/>
          <a:p>
            <a:r>
              <a:rPr lang="en-US" dirty="0"/>
              <a:t>Switchbox Routing Problem Formulation</a:t>
            </a:r>
          </a:p>
        </p:txBody>
      </p:sp>
      <p:sp>
        <p:nvSpPr>
          <p:cNvPr id="4" name="Rectangle 31">
            <a:extLst>
              <a:ext uri="{FF2B5EF4-FFF2-40B4-BE49-F238E27FC236}">
                <a16:creationId xmlns:a16="http://schemas.microsoft.com/office/drawing/2014/main" id="{B70C8150-5300-814D-F39D-9FC5E1BDFCF2}"/>
              </a:ext>
            </a:extLst>
          </p:cNvPr>
          <p:cNvSpPr>
            <a:spLocks noChangeArrowheads="1"/>
          </p:cNvSpPr>
          <p:nvPr/>
        </p:nvSpPr>
        <p:spPr bwMode="auto">
          <a:xfrm>
            <a:off x="1783670" y="1465036"/>
            <a:ext cx="33416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Aft>
                <a:spcPct val="20000"/>
              </a:spcAft>
            </a:pPr>
            <a:r>
              <a:rPr lang="en-US" altLang="zh-CN" sz="1600" i="1">
                <a:ea typeface="宋体" panose="02010600030101010101" pitchFamily="2" charset="-122"/>
              </a:rPr>
              <a:t>R</a:t>
            </a:r>
            <a:r>
              <a:rPr lang="en-US" altLang="zh-CN" sz="1600">
                <a:ea typeface="宋体" panose="02010600030101010101" pitchFamily="2" charset="-122"/>
              </a:rPr>
              <a:t> = {0, 1, 2, …, 8} x {0, 1, 2, … , 7}</a:t>
            </a:r>
          </a:p>
        </p:txBody>
      </p:sp>
      <p:sp>
        <p:nvSpPr>
          <p:cNvPr id="5" name="AutoShape 63">
            <a:extLst>
              <a:ext uri="{FF2B5EF4-FFF2-40B4-BE49-F238E27FC236}">
                <a16:creationId xmlns:a16="http://schemas.microsoft.com/office/drawing/2014/main" id="{05DFC393-82C1-57B1-50B3-ECE0DBA1B156}"/>
              </a:ext>
            </a:extLst>
          </p:cNvPr>
          <p:cNvSpPr>
            <a:spLocks noChangeAspect="1" noChangeArrowheads="1"/>
          </p:cNvSpPr>
          <p:nvPr/>
        </p:nvSpPr>
        <p:spPr bwMode="auto">
          <a:xfrm rot="5400000">
            <a:off x="3875201" y="2116705"/>
            <a:ext cx="485775" cy="563563"/>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Rectangle 64">
            <a:extLst>
              <a:ext uri="{FF2B5EF4-FFF2-40B4-BE49-F238E27FC236}">
                <a16:creationId xmlns:a16="http://schemas.microsoft.com/office/drawing/2014/main" id="{749E7B22-6525-ACEA-3ECA-1C13AD692ACA}"/>
              </a:ext>
            </a:extLst>
          </p:cNvPr>
          <p:cNvSpPr>
            <a:spLocks noChangeArrowheads="1"/>
          </p:cNvSpPr>
          <p:nvPr/>
        </p:nvSpPr>
        <p:spPr bwMode="auto">
          <a:xfrm>
            <a:off x="5827032" y="1499961"/>
            <a:ext cx="4405313"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sz="1600" i="1">
                <a:ea typeface="宋体" panose="02010600030101010101" pitchFamily="2" charset="-122"/>
              </a:rPr>
              <a:t>TOP</a:t>
            </a:r>
            <a:r>
              <a:rPr lang="en-US" altLang="zh-CN" sz="1600">
                <a:ea typeface="宋体" panose="02010600030101010101" pitchFamily="2" charset="-122"/>
              </a:rPr>
              <a:t>	= (1, 2, … , 7) = [</a:t>
            </a:r>
            <a:r>
              <a:rPr lang="en-US" altLang="zh-CN" sz="1600">
                <a:solidFill>
                  <a:srgbClr val="0C325C"/>
                </a:solidFill>
                <a:ea typeface="宋体" panose="02010600030101010101" pitchFamily="2" charset="-122"/>
              </a:rPr>
              <a:t>0, </a:t>
            </a:r>
            <a:r>
              <a:rPr lang="en-US" altLang="zh-CN" sz="1600" i="1">
                <a:solidFill>
                  <a:srgbClr val="0C325C"/>
                </a:solidFill>
                <a:ea typeface="宋体" panose="02010600030101010101" pitchFamily="2" charset="-122"/>
              </a:rPr>
              <a:t>D</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F</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E</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BOT</a:t>
            </a:r>
            <a:r>
              <a:rPr lang="en-US" altLang="zh-CN" sz="1600">
                <a:ea typeface="宋体" panose="02010600030101010101" pitchFamily="2" charset="-122"/>
              </a:rPr>
              <a:t>	= (1, 2, … , 7) = [</a:t>
            </a:r>
            <a:r>
              <a:rPr lang="en-US" altLang="zh-CN" sz="1600">
                <a:solidFill>
                  <a:srgbClr val="0C325C"/>
                </a:solidFill>
                <a:ea typeface="宋体" panose="02010600030101010101" pitchFamily="2" charset="-122"/>
              </a:rPr>
              <a:t>0, 0, </a:t>
            </a:r>
            <a:r>
              <a:rPr lang="en-US" altLang="zh-CN" sz="1600" i="1">
                <a:solidFill>
                  <a:srgbClr val="0C325C"/>
                </a:solidFill>
                <a:ea typeface="宋体" panose="02010600030101010101" pitchFamily="2" charset="-122"/>
              </a:rPr>
              <a:t>G</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LEFT</a:t>
            </a:r>
            <a:r>
              <a:rPr lang="en-US" altLang="zh-CN" sz="1600">
                <a:ea typeface="宋体" panose="02010600030101010101" pitchFamily="2" charset="-122"/>
              </a:rPr>
              <a:t>	= (1, 2, … , 6) = [</a:t>
            </a:r>
            <a:r>
              <a:rPr lang="en-US" altLang="zh-CN" sz="1600" i="1">
                <a:solidFill>
                  <a:srgbClr val="0C325C"/>
                </a:solidFill>
                <a:ea typeface="宋体" panose="02010600030101010101" pitchFamily="2" charset="-122"/>
              </a:rPr>
              <a:t>A</a:t>
            </a:r>
            <a:r>
              <a:rPr lang="en-US" altLang="zh-CN" sz="1600">
                <a:solidFill>
                  <a:srgbClr val="0C325C"/>
                </a:solidFill>
                <a:ea typeface="宋体" panose="02010600030101010101" pitchFamily="2" charset="-122"/>
              </a:rPr>
              <a:t>, 0, </a:t>
            </a:r>
            <a:r>
              <a:rPr lang="en-US" altLang="zh-CN" sz="1600" i="1">
                <a:solidFill>
                  <a:srgbClr val="0C325C"/>
                </a:solidFill>
                <a:ea typeface="宋体" panose="02010600030101010101" pitchFamily="2" charset="-122"/>
              </a:rPr>
              <a:t>D</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F</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G</a:t>
            </a:r>
            <a:r>
              <a:rPr lang="en-US" altLang="zh-CN" sz="1600">
                <a:solidFill>
                  <a:srgbClr val="0C325C"/>
                </a:solidFill>
                <a:ea typeface="宋体" panose="02010600030101010101" pitchFamily="2" charset="-122"/>
              </a:rPr>
              <a:t>, 0</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RIGHT</a:t>
            </a:r>
            <a:r>
              <a:rPr lang="en-US" altLang="zh-CN" sz="1600">
                <a:ea typeface="宋体" panose="02010600030101010101" pitchFamily="2" charset="-122"/>
              </a:rPr>
              <a:t>	=</a:t>
            </a:r>
            <a:r>
              <a:rPr lang="en-US" altLang="zh-CN" sz="1600" b="1" i="1">
                <a:ea typeface="宋体" panose="02010600030101010101" pitchFamily="2" charset="-122"/>
              </a:rPr>
              <a:t> </a:t>
            </a:r>
            <a:r>
              <a:rPr lang="en-US" altLang="zh-CN" sz="1600">
                <a:ea typeface="宋体" panose="02010600030101010101" pitchFamily="2" charset="-122"/>
              </a:rPr>
              <a:t>(1, 2, … , 6) =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A</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E</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ea typeface="宋体" panose="02010600030101010101" pitchFamily="2" charset="-122"/>
              </a:rPr>
              <a:t>]</a:t>
            </a:r>
          </a:p>
        </p:txBody>
      </p:sp>
      <p:sp>
        <p:nvSpPr>
          <p:cNvPr id="7" name="AutoShape 65">
            <a:extLst>
              <a:ext uri="{FF2B5EF4-FFF2-40B4-BE49-F238E27FC236}">
                <a16:creationId xmlns:a16="http://schemas.microsoft.com/office/drawing/2014/main" id="{3612362F-37B2-72F1-8121-878DE501F5B4}"/>
              </a:ext>
            </a:extLst>
          </p:cNvPr>
          <p:cNvSpPr>
            <a:spLocks noChangeAspect="1" noChangeArrowheads="1"/>
          </p:cNvSpPr>
          <p:nvPr/>
        </p:nvSpPr>
        <p:spPr bwMode="auto">
          <a:xfrm rot="8416644">
            <a:off x="5325382" y="2412774"/>
            <a:ext cx="357188" cy="561975"/>
          </a:xfrm>
          <a:prstGeom prst="rightArrow">
            <a:avLst>
              <a:gd name="adj1" fmla="val 50000"/>
              <a:gd name="adj2" fmla="val 25000"/>
            </a:avLst>
          </a:prstGeom>
          <a:gradFill rotWithShape="1">
            <a:gsLst>
              <a:gs pos="0">
                <a:srgbClr val="EAEAEA"/>
              </a:gs>
              <a:gs pos="100000">
                <a:srgbClr val="0C325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 name="Group 66">
            <a:extLst>
              <a:ext uri="{FF2B5EF4-FFF2-40B4-BE49-F238E27FC236}">
                <a16:creationId xmlns:a16="http://schemas.microsoft.com/office/drawing/2014/main" id="{F61397BA-460B-A2AC-C0E5-15A87D445EB1}"/>
              </a:ext>
            </a:extLst>
          </p:cNvPr>
          <p:cNvGrpSpPr>
            <a:grpSpLocks/>
          </p:cNvGrpSpPr>
          <p:nvPr/>
        </p:nvGrpSpPr>
        <p:grpSpPr bwMode="auto">
          <a:xfrm>
            <a:off x="5733370" y="3314474"/>
            <a:ext cx="4283075" cy="3084512"/>
            <a:chOff x="2487" y="1937"/>
            <a:chExt cx="2698" cy="1943"/>
          </a:xfrm>
        </p:grpSpPr>
        <p:grpSp>
          <p:nvGrpSpPr>
            <p:cNvPr id="9" name="Group 67">
              <a:extLst>
                <a:ext uri="{FF2B5EF4-FFF2-40B4-BE49-F238E27FC236}">
                  <a16:creationId xmlns:a16="http://schemas.microsoft.com/office/drawing/2014/main" id="{C4E0BBF5-0865-67BF-D9D9-13DE7ECBBFC3}"/>
                </a:ext>
              </a:extLst>
            </p:cNvPr>
            <p:cNvGrpSpPr>
              <a:grpSpLocks noChangeAspect="1"/>
            </p:cNvGrpSpPr>
            <p:nvPr/>
          </p:nvGrpSpPr>
          <p:grpSpPr bwMode="auto">
            <a:xfrm>
              <a:off x="3360" y="2166"/>
              <a:ext cx="1553" cy="1499"/>
              <a:chOff x="1519" y="799"/>
              <a:chExt cx="1815" cy="1588"/>
            </a:xfrm>
          </p:grpSpPr>
          <p:sp>
            <p:nvSpPr>
              <p:cNvPr id="85" name="Rectangle 68">
                <a:extLst>
                  <a:ext uri="{FF2B5EF4-FFF2-40B4-BE49-F238E27FC236}">
                    <a16:creationId xmlns:a16="http://schemas.microsoft.com/office/drawing/2014/main" id="{8BAE0B95-F6D4-41FA-F67E-476E178CBBFF}"/>
                  </a:ext>
                </a:extLst>
              </p:cNvPr>
              <p:cNvSpPr>
                <a:spLocks noChangeAspect="1" noChangeArrowheads="1"/>
              </p:cNvSpPr>
              <p:nvPr/>
            </p:nvSpPr>
            <p:spPr bwMode="auto">
              <a:xfrm>
                <a:off x="1519" y="799"/>
                <a:ext cx="1815" cy="1588"/>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Line 69">
                <a:extLst>
                  <a:ext uri="{FF2B5EF4-FFF2-40B4-BE49-F238E27FC236}">
                    <a16:creationId xmlns:a16="http://schemas.microsoft.com/office/drawing/2014/main" id="{1732AECD-A567-AC1E-DB1B-BED24C68943E}"/>
                  </a:ext>
                </a:extLst>
              </p:cNvPr>
              <p:cNvSpPr>
                <a:spLocks noChangeAspect="1" noChangeShapeType="1"/>
              </p:cNvSpPr>
              <p:nvPr/>
            </p:nvSpPr>
            <p:spPr bwMode="auto">
              <a:xfrm>
                <a:off x="174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70">
                <a:extLst>
                  <a:ext uri="{FF2B5EF4-FFF2-40B4-BE49-F238E27FC236}">
                    <a16:creationId xmlns:a16="http://schemas.microsoft.com/office/drawing/2014/main" id="{3F252515-A43D-3C6D-1C28-C0CEA928F583}"/>
                  </a:ext>
                </a:extLst>
              </p:cNvPr>
              <p:cNvSpPr>
                <a:spLocks noChangeAspect="1" noChangeShapeType="1"/>
              </p:cNvSpPr>
              <p:nvPr/>
            </p:nvSpPr>
            <p:spPr bwMode="auto">
              <a:xfrm>
                <a:off x="197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71">
                <a:extLst>
                  <a:ext uri="{FF2B5EF4-FFF2-40B4-BE49-F238E27FC236}">
                    <a16:creationId xmlns:a16="http://schemas.microsoft.com/office/drawing/2014/main" id="{4B10BFC5-E384-E87A-1395-2000A0EBCAB2}"/>
                  </a:ext>
                </a:extLst>
              </p:cNvPr>
              <p:cNvSpPr>
                <a:spLocks noChangeAspect="1" noChangeShapeType="1"/>
              </p:cNvSpPr>
              <p:nvPr/>
            </p:nvSpPr>
            <p:spPr bwMode="auto">
              <a:xfrm>
                <a:off x="220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72">
                <a:extLst>
                  <a:ext uri="{FF2B5EF4-FFF2-40B4-BE49-F238E27FC236}">
                    <a16:creationId xmlns:a16="http://schemas.microsoft.com/office/drawing/2014/main" id="{0514A293-F6C3-07D4-7992-56BB4B3D2226}"/>
                  </a:ext>
                </a:extLst>
              </p:cNvPr>
              <p:cNvSpPr>
                <a:spLocks noChangeAspect="1" noChangeShapeType="1"/>
              </p:cNvSpPr>
              <p:nvPr/>
            </p:nvSpPr>
            <p:spPr bwMode="auto">
              <a:xfrm>
                <a:off x="242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73">
                <a:extLst>
                  <a:ext uri="{FF2B5EF4-FFF2-40B4-BE49-F238E27FC236}">
                    <a16:creationId xmlns:a16="http://schemas.microsoft.com/office/drawing/2014/main" id="{DD721202-6645-15AF-667B-0063B19BED94}"/>
                  </a:ext>
                </a:extLst>
              </p:cNvPr>
              <p:cNvSpPr>
                <a:spLocks noChangeAspect="1" noChangeShapeType="1"/>
              </p:cNvSpPr>
              <p:nvPr/>
            </p:nvSpPr>
            <p:spPr bwMode="auto">
              <a:xfrm>
                <a:off x="265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74">
                <a:extLst>
                  <a:ext uri="{FF2B5EF4-FFF2-40B4-BE49-F238E27FC236}">
                    <a16:creationId xmlns:a16="http://schemas.microsoft.com/office/drawing/2014/main" id="{FCA34CAC-121A-03BF-946C-9A144E527113}"/>
                  </a:ext>
                </a:extLst>
              </p:cNvPr>
              <p:cNvSpPr>
                <a:spLocks noChangeAspect="1" noChangeShapeType="1"/>
              </p:cNvSpPr>
              <p:nvPr/>
            </p:nvSpPr>
            <p:spPr bwMode="auto">
              <a:xfrm>
                <a:off x="288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75">
                <a:extLst>
                  <a:ext uri="{FF2B5EF4-FFF2-40B4-BE49-F238E27FC236}">
                    <a16:creationId xmlns:a16="http://schemas.microsoft.com/office/drawing/2014/main" id="{37D91664-873B-53EE-BDCE-FE4A2C342C2D}"/>
                  </a:ext>
                </a:extLst>
              </p:cNvPr>
              <p:cNvSpPr>
                <a:spLocks noChangeAspect="1" noChangeShapeType="1"/>
              </p:cNvSpPr>
              <p:nvPr/>
            </p:nvSpPr>
            <p:spPr bwMode="auto">
              <a:xfrm>
                <a:off x="3107"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76">
                <a:extLst>
                  <a:ext uri="{FF2B5EF4-FFF2-40B4-BE49-F238E27FC236}">
                    <a16:creationId xmlns:a16="http://schemas.microsoft.com/office/drawing/2014/main" id="{5CC094CC-1F14-F88B-8001-387D97CE76F8}"/>
                  </a:ext>
                </a:extLst>
              </p:cNvPr>
              <p:cNvSpPr>
                <a:spLocks noChangeAspect="1" noChangeShapeType="1"/>
              </p:cNvSpPr>
              <p:nvPr/>
            </p:nvSpPr>
            <p:spPr bwMode="auto">
              <a:xfrm>
                <a:off x="1519" y="102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77">
                <a:extLst>
                  <a:ext uri="{FF2B5EF4-FFF2-40B4-BE49-F238E27FC236}">
                    <a16:creationId xmlns:a16="http://schemas.microsoft.com/office/drawing/2014/main" id="{82DB2454-6533-4650-DE4B-674A4A349AF9}"/>
                  </a:ext>
                </a:extLst>
              </p:cNvPr>
              <p:cNvSpPr>
                <a:spLocks noChangeAspect="1" noChangeShapeType="1"/>
              </p:cNvSpPr>
              <p:nvPr/>
            </p:nvSpPr>
            <p:spPr bwMode="auto">
              <a:xfrm>
                <a:off x="1519" y="125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78">
                <a:extLst>
                  <a:ext uri="{FF2B5EF4-FFF2-40B4-BE49-F238E27FC236}">
                    <a16:creationId xmlns:a16="http://schemas.microsoft.com/office/drawing/2014/main" id="{E426D2E1-1289-8E05-39AD-F2207552C686}"/>
                  </a:ext>
                </a:extLst>
              </p:cNvPr>
              <p:cNvSpPr>
                <a:spLocks noChangeAspect="1" noChangeShapeType="1"/>
              </p:cNvSpPr>
              <p:nvPr/>
            </p:nvSpPr>
            <p:spPr bwMode="auto">
              <a:xfrm>
                <a:off x="1519" y="148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79">
                <a:extLst>
                  <a:ext uri="{FF2B5EF4-FFF2-40B4-BE49-F238E27FC236}">
                    <a16:creationId xmlns:a16="http://schemas.microsoft.com/office/drawing/2014/main" id="{D21EE5B2-200D-7C02-61DC-5829EBD65DA7}"/>
                  </a:ext>
                </a:extLst>
              </p:cNvPr>
              <p:cNvSpPr>
                <a:spLocks noChangeAspect="1" noChangeShapeType="1"/>
              </p:cNvSpPr>
              <p:nvPr/>
            </p:nvSpPr>
            <p:spPr bwMode="auto">
              <a:xfrm>
                <a:off x="1519" y="170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Line 80">
                <a:extLst>
                  <a:ext uri="{FF2B5EF4-FFF2-40B4-BE49-F238E27FC236}">
                    <a16:creationId xmlns:a16="http://schemas.microsoft.com/office/drawing/2014/main" id="{6AA04CC2-5A29-E6A0-CF02-27289B0C01CE}"/>
                  </a:ext>
                </a:extLst>
              </p:cNvPr>
              <p:cNvSpPr>
                <a:spLocks noChangeAspect="1" noChangeShapeType="1"/>
              </p:cNvSpPr>
              <p:nvPr/>
            </p:nvSpPr>
            <p:spPr bwMode="auto">
              <a:xfrm>
                <a:off x="1519" y="193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Line 81">
                <a:extLst>
                  <a:ext uri="{FF2B5EF4-FFF2-40B4-BE49-F238E27FC236}">
                    <a16:creationId xmlns:a16="http://schemas.microsoft.com/office/drawing/2014/main" id="{06A10465-1259-7977-2B4D-258F641E0F08}"/>
                  </a:ext>
                </a:extLst>
              </p:cNvPr>
              <p:cNvSpPr>
                <a:spLocks noChangeAspect="1" noChangeShapeType="1"/>
              </p:cNvSpPr>
              <p:nvPr/>
            </p:nvSpPr>
            <p:spPr bwMode="auto">
              <a:xfrm>
                <a:off x="1519" y="216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 name="Line 82">
              <a:extLst>
                <a:ext uri="{FF2B5EF4-FFF2-40B4-BE49-F238E27FC236}">
                  <a16:creationId xmlns:a16="http://schemas.microsoft.com/office/drawing/2014/main" id="{6664AAB5-8993-6B38-E3DC-A328597D0D29}"/>
                </a:ext>
              </a:extLst>
            </p:cNvPr>
            <p:cNvSpPr>
              <a:spLocks noChangeAspect="1" noChangeShapeType="1"/>
            </p:cNvSpPr>
            <p:nvPr/>
          </p:nvSpPr>
          <p:spPr bwMode="auto">
            <a:xfrm flipV="1">
              <a:off x="3748" y="2166"/>
              <a:ext cx="0" cy="216"/>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83">
              <a:extLst>
                <a:ext uri="{FF2B5EF4-FFF2-40B4-BE49-F238E27FC236}">
                  <a16:creationId xmlns:a16="http://schemas.microsoft.com/office/drawing/2014/main" id="{CDF0549F-129A-EAA8-DB20-423E14B27AB7}"/>
                </a:ext>
              </a:extLst>
            </p:cNvPr>
            <p:cNvSpPr>
              <a:spLocks noChangeAspect="1" noChangeShapeType="1"/>
            </p:cNvSpPr>
            <p:nvPr/>
          </p:nvSpPr>
          <p:spPr bwMode="auto">
            <a:xfrm flipV="1">
              <a:off x="3551" y="2384"/>
              <a:ext cx="20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84">
              <a:extLst>
                <a:ext uri="{FF2B5EF4-FFF2-40B4-BE49-F238E27FC236}">
                  <a16:creationId xmlns:a16="http://schemas.microsoft.com/office/drawing/2014/main" id="{856AC40B-6AF7-2503-D26C-D6540D74D856}"/>
                </a:ext>
              </a:extLst>
            </p:cNvPr>
            <p:cNvSpPr>
              <a:spLocks noChangeAspect="1" noChangeShapeType="1"/>
            </p:cNvSpPr>
            <p:nvPr/>
          </p:nvSpPr>
          <p:spPr bwMode="auto">
            <a:xfrm>
              <a:off x="4328" y="2589"/>
              <a:ext cx="5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85">
              <a:extLst>
                <a:ext uri="{FF2B5EF4-FFF2-40B4-BE49-F238E27FC236}">
                  <a16:creationId xmlns:a16="http://schemas.microsoft.com/office/drawing/2014/main" id="{D2BAD103-DB2A-1A58-912B-0337092F4BF6}"/>
                </a:ext>
              </a:extLst>
            </p:cNvPr>
            <p:cNvSpPr>
              <a:spLocks noChangeAspect="1" noChangeShapeType="1"/>
            </p:cNvSpPr>
            <p:nvPr/>
          </p:nvSpPr>
          <p:spPr bwMode="auto">
            <a:xfrm>
              <a:off x="4327" y="2166"/>
              <a:ext cx="1" cy="436"/>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86">
              <a:extLst>
                <a:ext uri="{FF2B5EF4-FFF2-40B4-BE49-F238E27FC236}">
                  <a16:creationId xmlns:a16="http://schemas.microsoft.com/office/drawing/2014/main" id="{AEA0383C-0FA0-5B93-DCEC-ABEAAC5EFE6A}"/>
                </a:ext>
              </a:extLst>
            </p:cNvPr>
            <p:cNvSpPr>
              <a:spLocks noChangeAspect="1" noChangeShapeType="1"/>
            </p:cNvSpPr>
            <p:nvPr/>
          </p:nvSpPr>
          <p:spPr bwMode="auto">
            <a:xfrm flipV="1">
              <a:off x="3946" y="2166"/>
              <a:ext cx="0" cy="65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87">
              <a:extLst>
                <a:ext uri="{FF2B5EF4-FFF2-40B4-BE49-F238E27FC236}">
                  <a16:creationId xmlns:a16="http://schemas.microsoft.com/office/drawing/2014/main" id="{4333A7E4-9090-97BB-DAF7-E764346B06F9}"/>
                </a:ext>
              </a:extLst>
            </p:cNvPr>
            <p:cNvSpPr>
              <a:spLocks noChangeAspect="1" noChangeShapeType="1"/>
            </p:cNvSpPr>
            <p:nvPr/>
          </p:nvSpPr>
          <p:spPr bwMode="auto">
            <a:xfrm flipV="1">
              <a:off x="4135" y="2166"/>
              <a:ext cx="0" cy="149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88">
              <a:extLst>
                <a:ext uri="{FF2B5EF4-FFF2-40B4-BE49-F238E27FC236}">
                  <a16:creationId xmlns:a16="http://schemas.microsoft.com/office/drawing/2014/main" id="{C29123AF-435E-1908-9686-CC634A64882A}"/>
                </a:ext>
              </a:extLst>
            </p:cNvPr>
            <p:cNvSpPr>
              <a:spLocks noChangeAspect="1" noChangeShapeType="1"/>
            </p:cNvSpPr>
            <p:nvPr/>
          </p:nvSpPr>
          <p:spPr bwMode="auto">
            <a:xfrm flipV="1">
              <a:off x="4527" y="2166"/>
              <a:ext cx="1" cy="214"/>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89">
              <a:extLst>
                <a:ext uri="{FF2B5EF4-FFF2-40B4-BE49-F238E27FC236}">
                  <a16:creationId xmlns:a16="http://schemas.microsoft.com/office/drawing/2014/main" id="{2BC3E7CA-9C52-9D23-17B5-5B7D52A63E1F}"/>
                </a:ext>
              </a:extLst>
            </p:cNvPr>
            <p:cNvSpPr>
              <a:spLocks noChangeAspect="1" noChangeShapeType="1"/>
            </p:cNvSpPr>
            <p:nvPr/>
          </p:nvSpPr>
          <p:spPr bwMode="auto">
            <a:xfrm flipV="1">
              <a:off x="4719" y="2166"/>
              <a:ext cx="4" cy="65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90">
              <a:extLst>
                <a:ext uri="{FF2B5EF4-FFF2-40B4-BE49-F238E27FC236}">
                  <a16:creationId xmlns:a16="http://schemas.microsoft.com/office/drawing/2014/main" id="{53371C93-4F92-DFD5-7A3B-51F25680CDC3}"/>
                </a:ext>
              </a:extLst>
            </p:cNvPr>
            <p:cNvSpPr>
              <a:spLocks noChangeAspect="1" noChangeShapeType="1"/>
            </p:cNvSpPr>
            <p:nvPr/>
          </p:nvSpPr>
          <p:spPr bwMode="auto">
            <a:xfrm flipV="1">
              <a:off x="4714" y="2807"/>
              <a:ext cx="1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91">
              <a:extLst>
                <a:ext uri="{FF2B5EF4-FFF2-40B4-BE49-F238E27FC236}">
                  <a16:creationId xmlns:a16="http://schemas.microsoft.com/office/drawing/2014/main" id="{02717CA4-740A-112F-8DF9-F2B950406AFE}"/>
                </a:ext>
              </a:extLst>
            </p:cNvPr>
            <p:cNvSpPr>
              <a:spLocks noChangeAspect="1" noChangeShapeType="1"/>
            </p:cNvSpPr>
            <p:nvPr/>
          </p:nvSpPr>
          <p:spPr bwMode="auto">
            <a:xfrm flipV="1">
              <a:off x="3554" y="2374"/>
              <a:ext cx="0" cy="65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2">
              <a:extLst>
                <a:ext uri="{FF2B5EF4-FFF2-40B4-BE49-F238E27FC236}">
                  <a16:creationId xmlns:a16="http://schemas.microsoft.com/office/drawing/2014/main" id="{2C5D4514-C489-6FB9-9D25-E1A6D3EF7F7C}"/>
                </a:ext>
              </a:extLst>
            </p:cNvPr>
            <p:cNvSpPr>
              <a:spLocks noChangeAspect="1" noChangeShapeType="1"/>
            </p:cNvSpPr>
            <p:nvPr/>
          </p:nvSpPr>
          <p:spPr bwMode="auto">
            <a:xfrm>
              <a:off x="3360" y="2589"/>
              <a:ext cx="3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93">
              <a:extLst>
                <a:ext uri="{FF2B5EF4-FFF2-40B4-BE49-F238E27FC236}">
                  <a16:creationId xmlns:a16="http://schemas.microsoft.com/office/drawing/2014/main" id="{FC3DC0E0-0303-749B-901E-F64707A6AD60}"/>
                </a:ext>
              </a:extLst>
            </p:cNvPr>
            <p:cNvSpPr>
              <a:spLocks noChangeAspect="1" noChangeShapeType="1"/>
            </p:cNvSpPr>
            <p:nvPr/>
          </p:nvSpPr>
          <p:spPr bwMode="auto">
            <a:xfrm>
              <a:off x="3360" y="2807"/>
              <a:ext cx="5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94">
              <a:extLst>
                <a:ext uri="{FF2B5EF4-FFF2-40B4-BE49-F238E27FC236}">
                  <a16:creationId xmlns:a16="http://schemas.microsoft.com/office/drawing/2014/main" id="{3A6F9F65-7B78-A159-A606-558EAB00326A}"/>
                </a:ext>
              </a:extLst>
            </p:cNvPr>
            <p:cNvSpPr>
              <a:spLocks noChangeAspect="1" noChangeShapeType="1"/>
            </p:cNvSpPr>
            <p:nvPr/>
          </p:nvSpPr>
          <p:spPr bwMode="auto">
            <a:xfrm>
              <a:off x="3360" y="3025"/>
              <a:ext cx="2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95">
              <a:extLst>
                <a:ext uri="{FF2B5EF4-FFF2-40B4-BE49-F238E27FC236}">
                  <a16:creationId xmlns:a16="http://schemas.microsoft.com/office/drawing/2014/main" id="{0176717A-906F-6BFA-C3AB-5125E4E5D810}"/>
                </a:ext>
              </a:extLst>
            </p:cNvPr>
            <p:cNvSpPr>
              <a:spLocks noChangeAspect="1" noChangeShapeType="1"/>
            </p:cNvSpPr>
            <p:nvPr/>
          </p:nvSpPr>
          <p:spPr bwMode="auto">
            <a:xfrm flipV="1">
              <a:off x="3754" y="2580"/>
              <a:ext cx="0" cy="87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96">
              <a:extLst>
                <a:ext uri="{FF2B5EF4-FFF2-40B4-BE49-F238E27FC236}">
                  <a16:creationId xmlns:a16="http://schemas.microsoft.com/office/drawing/2014/main" id="{7511B4B1-CEE8-E614-C4E9-59ADD1EB1AAA}"/>
                </a:ext>
              </a:extLst>
            </p:cNvPr>
            <p:cNvSpPr>
              <a:spLocks noChangeAspect="1" noChangeShapeType="1"/>
            </p:cNvSpPr>
            <p:nvPr/>
          </p:nvSpPr>
          <p:spPr bwMode="auto">
            <a:xfrm>
              <a:off x="3741" y="3446"/>
              <a:ext cx="2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97">
              <a:extLst>
                <a:ext uri="{FF2B5EF4-FFF2-40B4-BE49-F238E27FC236}">
                  <a16:creationId xmlns:a16="http://schemas.microsoft.com/office/drawing/2014/main" id="{981EECBF-40E7-B1A5-EB1A-59B1973BF770}"/>
                </a:ext>
              </a:extLst>
            </p:cNvPr>
            <p:cNvSpPr>
              <a:spLocks noChangeAspect="1" noChangeShapeType="1"/>
            </p:cNvSpPr>
            <p:nvPr/>
          </p:nvSpPr>
          <p:spPr bwMode="auto">
            <a:xfrm flipV="1">
              <a:off x="3949" y="3446"/>
              <a:ext cx="0" cy="21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98">
              <a:extLst>
                <a:ext uri="{FF2B5EF4-FFF2-40B4-BE49-F238E27FC236}">
                  <a16:creationId xmlns:a16="http://schemas.microsoft.com/office/drawing/2014/main" id="{39FE8821-F88F-8CDD-C7A8-3026E59520DB}"/>
                </a:ext>
              </a:extLst>
            </p:cNvPr>
            <p:cNvSpPr>
              <a:spLocks noChangeAspect="1" noChangeShapeType="1"/>
            </p:cNvSpPr>
            <p:nvPr/>
          </p:nvSpPr>
          <p:spPr bwMode="auto">
            <a:xfrm>
              <a:off x="3551" y="3239"/>
              <a:ext cx="39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99">
              <a:extLst>
                <a:ext uri="{FF2B5EF4-FFF2-40B4-BE49-F238E27FC236}">
                  <a16:creationId xmlns:a16="http://schemas.microsoft.com/office/drawing/2014/main" id="{DF8B1B19-68D7-2786-5F35-182C1B67C5FF}"/>
                </a:ext>
              </a:extLst>
            </p:cNvPr>
            <p:cNvSpPr>
              <a:spLocks noChangeAspect="1" noChangeShapeType="1"/>
            </p:cNvSpPr>
            <p:nvPr/>
          </p:nvSpPr>
          <p:spPr bwMode="auto">
            <a:xfrm flipV="1">
              <a:off x="3946" y="3014"/>
              <a:ext cx="0" cy="23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100">
              <a:extLst>
                <a:ext uri="{FF2B5EF4-FFF2-40B4-BE49-F238E27FC236}">
                  <a16:creationId xmlns:a16="http://schemas.microsoft.com/office/drawing/2014/main" id="{17B73785-84CF-BF60-23BD-3330D75D6FAC}"/>
                </a:ext>
              </a:extLst>
            </p:cNvPr>
            <p:cNvSpPr>
              <a:spLocks noChangeAspect="1" noChangeShapeType="1"/>
            </p:cNvSpPr>
            <p:nvPr/>
          </p:nvSpPr>
          <p:spPr bwMode="auto">
            <a:xfrm>
              <a:off x="3932" y="3025"/>
              <a:ext cx="97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01">
              <a:extLst>
                <a:ext uri="{FF2B5EF4-FFF2-40B4-BE49-F238E27FC236}">
                  <a16:creationId xmlns:a16="http://schemas.microsoft.com/office/drawing/2014/main" id="{DDD138D1-2505-2714-737F-E9FE18B182C4}"/>
                </a:ext>
              </a:extLst>
            </p:cNvPr>
            <p:cNvSpPr>
              <a:spLocks noChangeAspect="1" noChangeShapeType="1"/>
            </p:cNvSpPr>
            <p:nvPr/>
          </p:nvSpPr>
          <p:spPr bwMode="auto">
            <a:xfrm>
              <a:off x="4142" y="3239"/>
              <a:ext cx="7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02">
              <a:extLst>
                <a:ext uri="{FF2B5EF4-FFF2-40B4-BE49-F238E27FC236}">
                  <a16:creationId xmlns:a16="http://schemas.microsoft.com/office/drawing/2014/main" id="{A3B30671-FFFD-D60C-EFB5-2E954AA60CBA}"/>
                </a:ext>
              </a:extLst>
            </p:cNvPr>
            <p:cNvSpPr>
              <a:spLocks noChangeAspect="1" noChangeShapeType="1"/>
            </p:cNvSpPr>
            <p:nvPr/>
          </p:nvSpPr>
          <p:spPr bwMode="auto">
            <a:xfrm flipH="1">
              <a:off x="4324" y="2589"/>
              <a:ext cx="4" cy="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03">
              <a:extLst>
                <a:ext uri="{FF2B5EF4-FFF2-40B4-BE49-F238E27FC236}">
                  <a16:creationId xmlns:a16="http://schemas.microsoft.com/office/drawing/2014/main" id="{1453F57A-1FD7-7006-2E0A-55DF7EE0C84C}"/>
                </a:ext>
              </a:extLst>
            </p:cNvPr>
            <p:cNvSpPr>
              <a:spLocks noChangeAspect="1" noChangeShapeType="1"/>
            </p:cNvSpPr>
            <p:nvPr/>
          </p:nvSpPr>
          <p:spPr bwMode="auto">
            <a:xfrm flipH="1" flipV="1">
              <a:off x="4525" y="3451"/>
              <a:ext cx="2" cy="21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104">
              <a:extLst>
                <a:ext uri="{FF2B5EF4-FFF2-40B4-BE49-F238E27FC236}">
                  <a16:creationId xmlns:a16="http://schemas.microsoft.com/office/drawing/2014/main" id="{066B673F-BA8F-10FE-42D2-E2F008F4F747}"/>
                </a:ext>
              </a:extLst>
            </p:cNvPr>
            <p:cNvSpPr txBox="1">
              <a:spLocks noChangeAspect="1" noChangeArrowheads="1"/>
            </p:cNvSpPr>
            <p:nvPr/>
          </p:nvSpPr>
          <p:spPr bwMode="auto">
            <a:xfrm>
              <a:off x="4941" y="3129"/>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33" name="Text Box 105">
              <a:extLst>
                <a:ext uri="{FF2B5EF4-FFF2-40B4-BE49-F238E27FC236}">
                  <a16:creationId xmlns:a16="http://schemas.microsoft.com/office/drawing/2014/main" id="{0B7A34A9-AABD-5DA7-B68E-A1AA4B9B73DD}"/>
                </a:ext>
              </a:extLst>
            </p:cNvPr>
            <p:cNvSpPr txBox="1">
              <a:spLocks noChangeAspect="1" noChangeArrowheads="1"/>
            </p:cNvSpPr>
            <p:nvPr/>
          </p:nvSpPr>
          <p:spPr bwMode="auto">
            <a:xfrm>
              <a:off x="4941" y="2912"/>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34" name="Text Box 106">
              <a:extLst>
                <a:ext uri="{FF2B5EF4-FFF2-40B4-BE49-F238E27FC236}">
                  <a16:creationId xmlns:a16="http://schemas.microsoft.com/office/drawing/2014/main" id="{0087D86F-A828-BD32-B507-4E7E83A1DB64}"/>
                </a:ext>
              </a:extLst>
            </p:cNvPr>
            <p:cNvSpPr txBox="1">
              <a:spLocks noChangeAspect="1" noChangeArrowheads="1"/>
            </p:cNvSpPr>
            <p:nvPr/>
          </p:nvSpPr>
          <p:spPr bwMode="auto">
            <a:xfrm>
              <a:off x="4941" y="2694"/>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35" name="Text Box 107">
              <a:extLst>
                <a:ext uri="{FF2B5EF4-FFF2-40B4-BE49-F238E27FC236}">
                  <a16:creationId xmlns:a16="http://schemas.microsoft.com/office/drawing/2014/main" id="{17327CF1-93C5-3445-E6D9-E0B852D15598}"/>
                </a:ext>
              </a:extLst>
            </p:cNvPr>
            <p:cNvSpPr txBox="1">
              <a:spLocks noChangeAspect="1" noChangeArrowheads="1"/>
            </p:cNvSpPr>
            <p:nvPr/>
          </p:nvSpPr>
          <p:spPr bwMode="auto">
            <a:xfrm>
              <a:off x="4941" y="247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36" name="Text Box 108">
              <a:extLst>
                <a:ext uri="{FF2B5EF4-FFF2-40B4-BE49-F238E27FC236}">
                  <a16:creationId xmlns:a16="http://schemas.microsoft.com/office/drawing/2014/main" id="{6F7A7C14-CB04-D889-2691-F867B85D9C28}"/>
                </a:ext>
              </a:extLst>
            </p:cNvPr>
            <p:cNvSpPr txBox="1">
              <a:spLocks noChangeAspect="1" noChangeArrowheads="1"/>
            </p:cNvSpPr>
            <p:nvPr/>
          </p:nvSpPr>
          <p:spPr bwMode="auto">
            <a:xfrm>
              <a:off x="3647" y="193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D</a:t>
              </a:r>
            </a:p>
          </p:txBody>
        </p:sp>
        <p:sp>
          <p:nvSpPr>
            <p:cNvPr id="37" name="Text Box 109">
              <a:extLst>
                <a:ext uri="{FF2B5EF4-FFF2-40B4-BE49-F238E27FC236}">
                  <a16:creationId xmlns:a16="http://schemas.microsoft.com/office/drawing/2014/main" id="{9C66138D-A0E1-B5FD-3FF2-B9B8FFF907F4}"/>
                </a:ext>
              </a:extLst>
            </p:cNvPr>
            <p:cNvSpPr txBox="1">
              <a:spLocks noChangeAspect="1" noChangeArrowheads="1"/>
            </p:cNvSpPr>
            <p:nvPr/>
          </p:nvSpPr>
          <p:spPr bwMode="auto">
            <a:xfrm>
              <a:off x="3849" y="1937"/>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F</a:t>
              </a:r>
            </a:p>
          </p:txBody>
        </p:sp>
        <p:sp>
          <p:nvSpPr>
            <p:cNvPr id="38" name="Text Box 110">
              <a:extLst>
                <a:ext uri="{FF2B5EF4-FFF2-40B4-BE49-F238E27FC236}">
                  <a16:creationId xmlns:a16="http://schemas.microsoft.com/office/drawing/2014/main" id="{2E594BF3-9EC6-E3D2-474C-E08C137C1755}"/>
                </a:ext>
              </a:extLst>
            </p:cNvPr>
            <p:cNvSpPr txBox="1">
              <a:spLocks noChangeAspect="1" noChangeArrowheads="1"/>
            </p:cNvSpPr>
            <p:nvPr/>
          </p:nvSpPr>
          <p:spPr bwMode="auto">
            <a:xfrm>
              <a:off x="4041" y="193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39" name="Text Box 111">
              <a:extLst>
                <a:ext uri="{FF2B5EF4-FFF2-40B4-BE49-F238E27FC236}">
                  <a16:creationId xmlns:a16="http://schemas.microsoft.com/office/drawing/2014/main" id="{4546B0F2-21C9-373C-856F-26792022069D}"/>
                </a:ext>
              </a:extLst>
            </p:cNvPr>
            <p:cNvSpPr txBox="1">
              <a:spLocks noChangeAspect="1" noChangeArrowheads="1"/>
            </p:cNvSpPr>
            <p:nvPr/>
          </p:nvSpPr>
          <p:spPr bwMode="auto">
            <a:xfrm>
              <a:off x="4232" y="1937"/>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40" name="Text Box 112">
              <a:extLst>
                <a:ext uri="{FF2B5EF4-FFF2-40B4-BE49-F238E27FC236}">
                  <a16:creationId xmlns:a16="http://schemas.microsoft.com/office/drawing/2014/main" id="{B483F6D6-0FCD-A77D-3FB7-C1C23F9AAB8F}"/>
                </a:ext>
              </a:extLst>
            </p:cNvPr>
            <p:cNvSpPr txBox="1">
              <a:spLocks noChangeAspect="1" noChangeArrowheads="1"/>
            </p:cNvSpPr>
            <p:nvPr/>
          </p:nvSpPr>
          <p:spPr bwMode="auto">
            <a:xfrm>
              <a:off x="4437" y="193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41" name="Text Box 113">
              <a:extLst>
                <a:ext uri="{FF2B5EF4-FFF2-40B4-BE49-F238E27FC236}">
                  <a16:creationId xmlns:a16="http://schemas.microsoft.com/office/drawing/2014/main" id="{7A38EED1-6137-81B0-0950-4A53D66838B5}"/>
                </a:ext>
              </a:extLst>
            </p:cNvPr>
            <p:cNvSpPr txBox="1">
              <a:spLocks noChangeAspect="1" noChangeArrowheads="1"/>
            </p:cNvSpPr>
            <p:nvPr/>
          </p:nvSpPr>
          <p:spPr bwMode="auto">
            <a:xfrm>
              <a:off x="4627" y="193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42" name="Text Box 114">
              <a:extLst>
                <a:ext uri="{FF2B5EF4-FFF2-40B4-BE49-F238E27FC236}">
                  <a16:creationId xmlns:a16="http://schemas.microsoft.com/office/drawing/2014/main" id="{CC42BA36-3D94-D9F5-F2D2-38E13800DE68}"/>
                </a:ext>
              </a:extLst>
            </p:cNvPr>
            <p:cNvSpPr txBox="1">
              <a:spLocks noChangeAspect="1" noChangeArrowheads="1"/>
            </p:cNvSpPr>
            <p:nvPr/>
          </p:nvSpPr>
          <p:spPr bwMode="auto">
            <a:xfrm>
              <a:off x="3849" y="366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43" name="Text Box 115">
              <a:extLst>
                <a:ext uri="{FF2B5EF4-FFF2-40B4-BE49-F238E27FC236}">
                  <a16:creationId xmlns:a16="http://schemas.microsoft.com/office/drawing/2014/main" id="{A8D222C1-4273-94E7-7E8E-7FFB95ED8C94}"/>
                </a:ext>
              </a:extLst>
            </p:cNvPr>
            <p:cNvSpPr txBox="1">
              <a:spLocks noChangeAspect="1" noChangeArrowheads="1"/>
            </p:cNvSpPr>
            <p:nvPr/>
          </p:nvSpPr>
          <p:spPr bwMode="auto">
            <a:xfrm>
              <a:off x="3652" y="3665"/>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44" name="Text Box 116">
              <a:extLst>
                <a:ext uri="{FF2B5EF4-FFF2-40B4-BE49-F238E27FC236}">
                  <a16:creationId xmlns:a16="http://schemas.microsoft.com/office/drawing/2014/main" id="{00EE35F9-1981-E1F2-0C85-AB5003126446}"/>
                </a:ext>
              </a:extLst>
            </p:cNvPr>
            <p:cNvSpPr txBox="1">
              <a:spLocks noChangeAspect="1" noChangeArrowheads="1"/>
            </p:cNvSpPr>
            <p:nvPr/>
          </p:nvSpPr>
          <p:spPr bwMode="auto">
            <a:xfrm>
              <a:off x="3168" y="3129"/>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45" name="Text Box 117">
              <a:extLst>
                <a:ext uri="{FF2B5EF4-FFF2-40B4-BE49-F238E27FC236}">
                  <a16:creationId xmlns:a16="http://schemas.microsoft.com/office/drawing/2014/main" id="{B9C38636-AC68-C5AA-2D95-C4FCB1EBD801}"/>
                </a:ext>
              </a:extLst>
            </p:cNvPr>
            <p:cNvSpPr txBox="1">
              <a:spLocks noChangeAspect="1" noChangeArrowheads="1"/>
            </p:cNvSpPr>
            <p:nvPr/>
          </p:nvSpPr>
          <p:spPr bwMode="auto">
            <a:xfrm>
              <a:off x="3168" y="2912"/>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D</a:t>
              </a:r>
            </a:p>
          </p:txBody>
        </p:sp>
        <p:sp>
          <p:nvSpPr>
            <p:cNvPr id="46" name="Text Box 118">
              <a:extLst>
                <a:ext uri="{FF2B5EF4-FFF2-40B4-BE49-F238E27FC236}">
                  <a16:creationId xmlns:a16="http://schemas.microsoft.com/office/drawing/2014/main" id="{993914CD-57FD-33D7-9C49-B4A97EE08B5A}"/>
                </a:ext>
              </a:extLst>
            </p:cNvPr>
            <p:cNvSpPr txBox="1">
              <a:spLocks noChangeAspect="1" noChangeArrowheads="1"/>
            </p:cNvSpPr>
            <p:nvPr/>
          </p:nvSpPr>
          <p:spPr bwMode="auto">
            <a:xfrm>
              <a:off x="3168" y="2693"/>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F</a:t>
              </a:r>
            </a:p>
          </p:txBody>
        </p:sp>
        <p:sp>
          <p:nvSpPr>
            <p:cNvPr id="47" name="Text Box 119">
              <a:extLst>
                <a:ext uri="{FF2B5EF4-FFF2-40B4-BE49-F238E27FC236}">
                  <a16:creationId xmlns:a16="http://schemas.microsoft.com/office/drawing/2014/main" id="{14D8AF65-5D51-8662-B808-D156B5FC2549}"/>
                </a:ext>
              </a:extLst>
            </p:cNvPr>
            <p:cNvSpPr txBox="1">
              <a:spLocks noChangeAspect="1" noChangeArrowheads="1"/>
            </p:cNvSpPr>
            <p:nvPr/>
          </p:nvSpPr>
          <p:spPr bwMode="auto">
            <a:xfrm>
              <a:off x="3168" y="248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48" name="Text Box 120">
              <a:extLst>
                <a:ext uri="{FF2B5EF4-FFF2-40B4-BE49-F238E27FC236}">
                  <a16:creationId xmlns:a16="http://schemas.microsoft.com/office/drawing/2014/main" id="{C6D1463E-70E7-AC9A-04D0-B54A8ADDD4D8}"/>
                </a:ext>
              </a:extLst>
            </p:cNvPr>
            <p:cNvSpPr txBox="1">
              <a:spLocks noChangeAspect="1" noChangeArrowheads="1"/>
            </p:cNvSpPr>
            <p:nvPr/>
          </p:nvSpPr>
          <p:spPr bwMode="auto">
            <a:xfrm>
              <a:off x="4034" y="366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49" name="Text Box 121">
              <a:extLst>
                <a:ext uri="{FF2B5EF4-FFF2-40B4-BE49-F238E27FC236}">
                  <a16:creationId xmlns:a16="http://schemas.microsoft.com/office/drawing/2014/main" id="{BB7C165D-AC94-2775-C192-91E993499C12}"/>
                </a:ext>
              </a:extLst>
            </p:cNvPr>
            <p:cNvSpPr txBox="1">
              <a:spLocks noChangeAspect="1" noChangeArrowheads="1"/>
            </p:cNvSpPr>
            <p:nvPr/>
          </p:nvSpPr>
          <p:spPr bwMode="auto">
            <a:xfrm>
              <a:off x="4232" y="366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50" name="Text Box 122">
              <a:extLst>
                <a:ext uri="{FF2B5EF4-FFF2-40B4-BE49-F238E27FC236}">
                  <a16:creationId xmlns:a16="http://schemas.microsoft.com/office/drawing/2014/main" id="{128715AB-4A13-715D-7DD1-8C1E7C76D296}"/>
                </a:ext>
              </a:extLst>
            </p:cNvPr>
            <p:cNvSpPr txBox="1">
              <a:spLocks noChangeAspect="1" noChangeArrowheads="1"/>
            </p:cNvSpPr>
            <p:nvPr/>
          </p:nvSpPr>
          <p:spPr bwMode="auto">
            <a:xfrm>
              <a:off x="4437" y="3665"/>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51" name="Text Box 123">
              <a:extLst>
                <a:ext uri="{FF2B5EF4-FFF2-40B4-BE49-F238E27FC236}">
                  <a16:creationId xmlns:a16="http://schemas.microsoft.com/office/drawing/2014/main" id="{68BF913F-0CFA-819F-9DCD-091912CBB208}"/>
                </a:ext>
              </a:extLst>
            </p:cNvPr>
            <p:cNvSpPr txBox="1">
              <a:spLocks noChangeAspect="1" noChangeArrowheads="1"/>
            </p:cNvSpPr>
            <p:nvPr/>
          </p:nvSpPr>
          <p:spPr bwMode="auto">
            <a:xfrm>
              <a:off x="4627"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52" name="Line 124">
              <a:extLst>
                <a:ext uri="{FF2B5EF4-FFF2-40B4-BE49-F238E27FC236}">
                  <a16:creationId xmlns:a16="http://schemas.microsoft.com/office/drawing/2014/main" id="{DF061171-D208-DF50-78DE-181753DEF281}"/>
                </a:ext>
              </a:extLst>
            </p:cNvPr>
            <p:cNvSpPr>
              <a:spLocks noChangeAspect="1" noChangeShapeType="1"/>
            </p:cNvSpPr>
            <p:nvPr/>
          </p:nvSpPr>
          <p:spPr bwMode="auto">
            <a:xfrm>
              <a:off x="4723" y="3245"/>
              <a:ext cx="0" cy="419"/>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Text Box 125">
              <a:extLst>
                <a:ext uri="{FF2B5EF4-FFF2-40B4-BE49-F238E27FC236}">
                  <a16:creationId xmlns:a16="http://schemas.microsoft.com/office/drawing/2014/main" id="{E2ADC7CA-99BC-5D45-C691-5A1DF758400D}"/>
                </a:ext>
              </a:extLst>
            </p:cNvPr>
            <p:cNvSpPr txBox="1">
              <a:spLocks noChangeAspect="1" noChangeArrowheads="1"/>
            </p:cNvSpPr>
            <p:nvPr/>
          </p:nvSpPr>
          <p:spPr bwMode="auto">
            <a:xfrm>
              <a:off x="3456" y="366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54" name="Text Box 126">
              <a:extLst>
                <a:ext uri="{FF2B5EF4-FFF2-40B4-BE49-F238E27FC236}">
                  <a16:creationId xmlns:a16="http://schemas.microsoft.com/office/drawing/2014/main" id="{C2F74E66-92CB-F4BF-47D3-97E34B8B6ADA}"/>
                </a:ext>
              </a:extLst>
            </p:cNvPr>
            <p:cNvSpPr txBox="1">
              <a:spLocks noChangeAspect="1" noChangeArrowheads="1"/>
            </p:cNvSpPr>
            <p:nvPr/>
          </p:nvSpPr>
          <p:spPr bwMode="auto">
            <a:xfrm>
              <a:off x="3456" y="1937"/>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55" name="Text Box 127">
              <a:extLst>
                <a:ext uri="{FF2B5EF4-FFF2-40B4-BE49-F238E27FC236}">
                  <a16:creationId xmlns:a16="http://schemas.microsoft.com/office/drawing/2014/main" id="{733E9112-CE80-6889-B4CE-595731442503}"/>
                </a:ext>
              </a:extLst>
            </p:cNvPr>
            <p:cNvSpPr txBox="1">
              <a:spLocks noChangeAspect="1" noChangeArrowheads="1"/>
            </p:cNvSpPr>
            <p:nvPr/>
          </p:nvSpPr>
          <p:spPr bwMode="auto">
            <a:xfrm>
              <a:off x="3168" y="2256"/>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56" name="Text Box 128">
              <a:extLst>
                <a:ext uri="{FF2B5EF4-FFF2-40B4-BE49-F238E27FC236}">
                  <a16:creationId xmlns:a16="http://schemas.microsoft.com/office/drawing/2014/main" id="{E93EC4CA-12F6-41C8-16F7-F9A497C65BF2}"/>
                </a:ext>
              </a:extLst>
            </p:cNvPr>
            <p:cNvSpPr txBox="1">
              <a:spLocks noChangeAspect="1" noChangeArrowheads="1"/>
            </p:cNvSpPr>
            <p:nvPr/>
          </p:nvSpPr>
          <p:spPr bwMode="auto">
            <a:xfrm>
              <a:off x="3168" y="333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57" name="Text Box 129">
              <a:extLst>
                <a:ext uri="{FF2B5EF4-FFF2-40B4-BE49-F238E27FC236}">
                  <a16:creationId xmlns:a16="http://schemas.microsoft.com/office/drawing/2014/main" id="{CF28BE46-DC78-588B-4554-4F75D46DCC17}"/>
                </a:ext>
              </a:extLst>
            </p:cNvPr>
            <p:cNvSpPr txBox="1">
              <a:spLocks noChangeAspect="1" noChangeArrowheads="1"/>
            </p:cNvSpPr>
            <p:nvPr/>
          </p:nvSpPr>
          <p:spPr bwMode="auto">
            <a:xfrm>
              <a:off x="4948" y="3331"/>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58" name="Text Box 130">
              <a:extLst>
                <a:ext uri="{FF2B5EF4-FFF2-40B4-BE49-F238E27FC236}">
                  <a16:creationId xmlns:a16="http://schemas.microsoft.com/office/drawing/2014/main" id="{BB87CBED-5181-9C89-E797-B6854CBCDF7F}"/>
                </a:ext>
              </a:extLst>
            </p:cNvPr>
            <p:cNvSpPr txBox="1">
              <a:spLocks noChangeAspect="1" noChangeArrowheads="1"/>
            </p:cNvSpPr>
            <p:nvPr/>
          </p:nvSpPr>
          <p:spPr bwMode="auto">
            <a:xfrm>
              <a:off x="4948" y="225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59" name="Rectangle 131">
              <a:extLst>
                <a:ext uri="{FF2B5EF4-FFF2-40B4-BE49-F238E27FC236}">
                  <a16:creationId xmlns:a16="http://schemas.microsoft.com/office/drawing/2014/main" id="{FA494D73-2986-8875-D493-8F2C98A13117}"/>
                </a:ext>
              </a:extLst>
            </p:cNvPr>
            <p:cNvSpPr>
              <a:spLocks noChangeAspect="1" noChangeArrowheads="1"/>
            </p:cNvSpPr>
            <p:nvPr/>
          </p:nvSpPr>
          <p:spPr bwMode="auto">
            <a:xfrm>
              <a:off x="4680" y="3202"/>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Rectangle 132">
              <a:extLst>
                <a:ext uri="{FF2B5EF4-FFF2-40B4-BE49-F238E27FC236}">
                  <a16:creationId xmlns:a16="http://schemas.microsoft.com/office/drawing/2014/main" id="{7B6E0CD3-EDD0-BE22-EB00-6D289FD68220}"/>
                </a:ext>
              </a:extLst>
            </p:cNvPr>
            <p:cNvSpPr>
              <a:spLocks noChangeAspect="1" noChangeArrowheads="1"/>
            </p:cNvSpPr>
            <p:nvPr/>
          </p:nvSpPr>
          <p:spPr bwMode="auto">
            <a:xfrm>
              <a:off x="3712" y="3406"/>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Rectangle 133">
              <a:extLst>
                <a:ext uri="{FF2B5EF4-FFF2-40B4-BE49-F238E27FC236}">
                  <a16:creationId xmlns:a16="http://schemas.microsoft.com/office/drawing/2014/main" id="{8FD53FC8-61D9-6766-6692-218728A6491E}"/>
                </a:ext>
              </a:extLst>
            </p:cNvPr>
            <p:cNvSpPr>
              <a:spLocks noChangeAspect="1" noChangeArrowheads="1"/>
            </p:cNvSpPr>
            <p:nvPr/>
          </p:nvSpPr>
          <p:spPr bwMode="auto">
            <a:xfrm>
              <a:off x="3706" y="2561"/>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Rectangle 134">
              <a:extLst>
                <a:ext uri="{FF2B5EF4-FFF2-40B4-BE49-F238E27FC236}">
                  <a16:creationId xmlns:a16="http://schemas.microsoft.com/office/drawing/2014/main" id="{C6EBF7EF-70C4-F015-9B64-BAA7639244BE}"/>
                </a:ext>
              </a:extLst>
            </p:cNvPr>
            <p:cNvSpPr>
              <a:spLocks noChangeAspect="1" noChangeArrowheads="1"/>
            </p:cNvSpPr>
            <p:nvPr/>
          </p:nvSpPr>
          <p:spPr bwMode="auto">
            <a:xfrm>
              <a:off x="3513" y="2343"/>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Rectangle 135">
              <a:extLst>
                <a:ext uri="{FF2B5EF4-FFF2-40B4-BE49-F238E27FC236}">
                  <a16:creationId xmlns:a16="http://schemas.microsoft.com/office/drawing/2014/main" id="{72A70649-CDB0-843F-32C8-75F85D0E577E}"/>
                </a:ext>
              </a:extLst>
            </p:cNvPr>
            <p:cNvSpPr>
              <a:spLocks noChangeAspect="1" noChangeArrowheads="1"/>
            </p:cNvSpPr>
            <p:nvPr/>
          </p:nvSpPr>
          <p:spPr bwMode="auto">
            <a:xfrm>
              <a:off x="4293" y="3416"/>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Rectangle 136">
              <a:extLst>
                <a:ext uri="{FF2B5EF4-FFF2-40B4-BE49-F238E27FC236}">
                  <a16:creationId xmlns:a16="http://schemas.microsoft.com/office/drawing/2014/main" id="{668B1D2B-2B4B-CBB4-851F-622F7F2E8E02}"/>
                </a:ext>
              </a:extLst>
            </p:cNvPr>
            <p:cNvSpPr>
              <a:spLocks noChangeAspect="1" noChangeArrowheads="1"/>
            </p:cNvSpPr>
            <p:nvPr/>
          </p:nvSpPr>
          <p:spPr bwMode="auto">
            <a:xfrm>
              <a:off x="3706" y="2342"/>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Rectangle 137">
              <a:extLst>
                <a:ext uri="{FF2B5EF4-FFF2-40B4-BE49-F238E27FC236}">
                  <a16:creationId xmlns:a16="http://schemas.microsoft.com/office/drawing/2014/main" id="{D1D0E769-80E1-9124-18B7-614B7D8C32D8}"/>
                </a:ext>
              </a:extLst>
            </p:cNvPr>
            <p:cNvSpPr>
              <a:spLocks noChangeAspect="1" noChangeArrowheads="1"/>
            </p:cNvSpPr>
            <p:nvPr/>
          </p:nvSpPr>
          <p:spPr bwMode="auto">
            <a:xfrm>
              <a:off x="3513" y="3202"/>
              <a:ext cx="82"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Rectangle 138">
              <a:extLst>
                <a:ext uri="{FF2B5EF4-FFF2-40B4-BE49-F238E27FC236}">
                  <a16:creationId xmlns:a16="http://schemas.microsoft.com/office/drawing/2014/main" id="{A39FEA58-3BFB-32C2-658E-3A55B6189E2D}"/>
                </a:ext>
              </a:extLst>
            </p:cNvPr>
            <p:cNvSpPr>
              <a:spLocks noChangeAspect="1" noChangeArrowheads="1"/>
            </p:cNvSpPr>
            <p:nvPr/>
          </p:nvSpPr>
          <p:spPr bwMode="auto">
            <a:xfrm>
              <a:off x="3901" y="3409"/>
              <a:ext cx="83"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Rectangle 139">
              <a:extLst>
                <a:ext uri="{FF2B5EF4-FFF2-40B4-BE49-F238E27FC236}">
                  <a16:creationId xmlns:a16="http://schemas.microsoft.com/office/drawing/2014/main" id="{1A550A2F-AAF7-DFFF-1EF2-A0C7178A77E6}"/>
                </a:ext>
              </a:extLst>
            </p:cNvPr>
            <p:cNvSpPr>
              <a:spLocks noChangeAspect="1" noChangeArrowheads="1"/>
            </p:cNvSpPr>
            <p:nvPr/>
          </p:nvSpPr>
          <p:spPr bwMode="auto">
            <a:xfrm>
              <a:off x="3509" y="2974"/>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Rectangle 140">
              <a:extLst>
                <a:ext uri="{FF2B5EF4-FFF2-40B4-BE49-F238E27FC236}">
                  <a16:creationId xmlns:a16="http://schemas.microsoft.com/office/drawing/2014/main" id="{C9630FD4-ADEC-7302-DFB5-5F95B6D9C43E}"/>
                </a:ext>
              </a:extLst>
            </p:cNvPr>
            <p:cNvSpPr>
              <a:spLocks noChangeAspect="1" noChangeArrowheads="1"/>
            </p:cNvSpPr>
            <p:nvPr/>
          </p:nvSpPr>
          <p:spPr bwMode="auto">
            <a:xfrm>
              <a:off x="3901" y="3196"/>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141">
              <a:extLst>
                <a:ext uri="{FF2B5EF4-FFF2-40B4-BE49-F238E27FC236}">
                  <a16:creationId xmlns:a16="http://schemas.microsoft.com/office/drawing/2014/main" id="{932C47EC-3ED1-D765-A14E-E6889727C1B0}"/>
                </a:ext>
              </a:extLst>
            </p:cNvPr>
            <p:cNvSpPr>
              <a:spLocks noChangeAspect="1" noChangeArrowheads="1"/>
            </p:cNvSpPr>
            <p:nvPr/>
          </p:nvSpPr>
          <p:spPr bwMode="auto">
            <a:xfrm>
              <a:off x="3907" y="2985"/>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142">
              <a:extLst>
                <a:ext uri="{FF2B5EF4-FFF2-40B4-BE49-F238E27FC236}">
                  <a16:creationId xmlns:a16="http://schemas.microsoft.com/office/drawing/2014/main" id="{355C4639-9BA6-D919-7729-089E06DFE0FB}"/>
                </a:ext>
              </a:extLst>
            </p:cNvPr>
            <p:cNvSpPr>
              <a:spLocks noChangeAspect="1" noChangeArrowheads="1"/>
            </p:cNvSpPr>
            <p:nvPr/>
          </p:nvSpPr>
          <p:spPr bwMode="auto">
            <a:xfrm>
              <a:off x="4485" y="3416"/>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143">
              <a:extLst>
                <a:ext uri="{FF2B5EF4-FFF2-40B4-BE49-F238E27FC236}">
                  <a16:creationId xmlns:a16="http://schemas.microsoft.com/office/drawing/2014/main" id="{0BD30630-82D6-2A31-5023-30FE1BB4EC91}"/>
                </a:ext>
              </a:extLst>
            </p:cNvPr>
            <p:cNvSpPr>
              <a:spLocks noChangeAspect="1" noChangeArrowheads="1"/>
            </p:cNvSpPr>
            <p:nvPr/>
          </p:nvSpPr>
          <p:spPr bwMode="auto">
            <a:xfrm>
              <a:off x="3509" y="3409"/>
              <a:ext cx="82" cy="82"/>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144">
              <a:extLst>
                <a:ext uri="{FF2B5EF4-FFF2-40B4-BE49-F238E27FC236}">
                  <a16:creationId xmlns:a16="http://schemas.microsoft.com/office/drawing/2014/main" id="{8D53BDAA-D0AF-4C2D-8A57-6ADCFAE06319}"/>
                </a:ext>
              </a:extLst>
            </p:cNvPr>
            <p:cNvSpPr>
              <a:spLocks noChangeAspect="1" noChangeArrowheads="1"/>
            </p:cNvSpPr>
            <p:nvPr/>
          </p:nvSpPr>
          <p:spPr bwMode="auto">
            <a:xfrm>
              <a:off x="3903" y="2766"/>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145">
              <a:extLst>
                <a:ext uri="{FF2B5EF4-FFF2-40B4-BE49-F238E27FC236}">
                  <a16:creationId xmlns:a16="http://schemas.microsoft.com/office/drawing/2014/main" id="{B1D65A76-D095-A892-CE90-8041770A4142}"/>
                </a:ext>
              </a:extLst>
            </p:cNvPr>
            <p:cNvSpPr>
              <a:spLocks noChangeAspect="1" noChangeShapeType="1"/>
            </p:cNvSpPr>
            <p:nvPr/>
          </p:nvSpPr>
          <p:spPr bwMode="auto">
            <a:xfrm>
              <a:off x="4518" y="2382"/>
              <a:ext cx="3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46">
              <a:extLst>
                <a:ext uri="{FF2B5EF4-FFF2-40B4-BE49-F238E27FC236}">
                  <a16:creationId xmlns:a16="http://schemas.microsoft.com/office/drawing/2014/main" id="{46AA6692-D6BB-CA80-7204-03077D5E9674}"/>
                </a:ext>
              </a:extLst>
            </p:cNvPr>
            <p:cNvSpPr>
              <a:spLocks noChangeAspect="1" noChangeShapeType="1"/>
            </p:cNvSpPr>
            <p:nvPr/>
          </p:nvSpPr>
          <p:spPr bwMode="auto">
            <a:xfrm>
              <a:off x="3360" y="3451"/>
              <a:ext cx="2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47">
              <a:extLst>
                <a:ext uri="{FF2B5EF4-FFF2-40B4-BE49-F238E27FC236}">
                  <a16:creationId xmlns:a16="http://schemas.microsoft.com/office/drawing/2014/main" id="{C66A5293-00C9-0EA6-8466-DD00DF83005D}"/>
                </a:ext>
              </a:extLst>
            </p:cNvPr>
            <p:cNvSpPr>
              <a:spLocks noChangeAspect="1" noChangeShapeType="1"/>
            </p:cNvSpPr>
            <p:nvPr/>
          </p:nvSpPr>
          <p:spPr bwMode="auto">
            <a:xfrm>
              <a:off x="4331" y="3451"/>
              <a:ext cx="5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Line 148">
              <a:extLst>
                <a:ext uri="{FF2B5EF4-FFF2-40B4-BE49-F238E27FC236}">
                  <a16:creationId xmlns:a16="http://schemas.microsoft.com/office/drawing/2014/main" id="{8F8A0825-E6E2-746B-79CE-100488331FE9}"/>
                </a:ext>
              </a:extLst>
            </p:cNvPr>
            <p:cNvSpPr>
              <a:spLocks noChangeAspect="1" noChangeShapeType="1"/>
            </p:cNvSpPr>
            <p:nvPr/>
          </p:nvSpPr>
          <p:spPr bwMode="auto">
            <a:xfrm flipV="1">
              <a:off x="3554" y="3227"/>
              <a:ext cx="0" cy="23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149">
              <a:extLst>
                <a:ext uri="{FF2B5EF4-FFF2-40B4-BE49-F238E27FC236}">
                  <a16:creationId xmlns:a16="http://schemas.microsoft.com/office/drawing/2014/main" id="{132ADC6C-5725-52E4-D476-06CCD8634125}"/>
                </a:ext>
              </a:extLst>
            </p:cNvPr>
            <p:cNvSpPr>
              <a:spLocks noChangeAspect="1" noChangeShapeType="1"/>
            </p:cNvSpPr>
            <p:nvPr/>
          </p:nvSpPr>
          <p:spPr bwMode="auto">
            <a:xfrm flipV="1">
              <a:off x="4334" y="3446"/>
              <a:ext cx="0" cy="21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Rectangle 150">
              <a:extLst>
                <a:ext uri="{FF2B5EF4-FFF2-40B4-BE49-F238E27FC236}">
                  <a16:creationId xmlns:a16="http://schemas.microsoft.com/office/drawing/2014/main" id="{3BD45439-AB13-CC51-1469-752ECEB30047}"/>
                </a:ext>
              </a:extLst>
            </p:cNvPr>
            <p:cNvSpPr>
              <a:spLocks noChangeAspect="1" noChangeArrowheads="1"/>
            </p:cNvSpPr>
            <p:nvPr/>
          </p:nvSpPr>
          <p:spPr bwMode="auto">
            <a:xfrm>
              <a:off x="4095" y="3202"/>
              <a:ext cx="82"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Rectangle 151">
              <a:extLst>
                <a:ext uri="{FF2B5EF4-FFF2-40B4-BE49-F238E27FC236}">
                  <a16:creationId xmlns:a16="http://schemas.microsoft.com/office/drawing/2014/main" id="{A73B8BA0-296B-60D0-E3AB-97FC7AAD1700}"/>
                </a:ext>
              </a:extLst>
            </p:cNvPr>
            <p:cNvSpPr>
              <a:spLocks noChangeAspect="1" noChangeArrowheads="1"/>
            </p:cNvSpPr>
            <p:nvPr/>
          </p:nvSpPr>
          <p:spPr bwMode="auto">
            <a:xfrm>
              <a:off x="4293" y="2548"/>
              <a:ext cx="82"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152">
              <a:extLst>
                <a:ext uri="{FF2B5EF4-FFF2-40B4-BE49-F238E27FC236}">
                  <a16:creationId xmlns:a16="http://schemas.microsoft.com/office/drawing/2014/main" id="{CE05EF43-A1B9-E257-AA66-9AE04C437663}"/>
                </a:ext>
              </a:extLst>
            </p:cNvPr>
            <p:cNvSpPr>
              <a:spLocks noChangeAspect="1" noChangeArrowheads="1"/>
            </p:cNvSpPr>
            <p:nvPr/>
          </p:nvSpPr>
          <p:spPr bwMode="auto">
            <a:xfrm>
              <a:off x="4680" y="2768"/>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Rectangle 153">
              <a:extLst>
                <a:ext uri="{FF2B5EF4-FFF2-40B4-BE49-F238E27FC236}">
                  <a16:creationId xmlns:a16="http://schemas.microsoft.com/office/drawing/2014/main" id="{379D445F-DAA3-F366-6A7A-DE8EB8FD47CE}"/>
                </a:ext>
              </a:extLst>
            </p:cNvPr>
            <p:cNvSpPr>
              <a:spLocks noChangeAspect="1" noChangeArrowheads="1"/>
            </p:cNvSpPr>
            <p:nvPr/>
          </p:nvSpPr>
          <p:spPr bwMode="auto">
            <a:xfrm>
              <a:off x="4486" y="2333"/>
              <a:ext cx="82"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Rectangle 154">
              <a:extLst>
                <a:ext uri="{FF2B5EF4-FFF2-40B4-BE49-F238E27FC236}">
                  <a16:creationId xmlns:a16="http://schemas.microsoft.com/office/drawing/2014/main" id="{89B92F34-22F9-B2B9-3635-8534338268EB}"/>
                </a:ext>
              </a:extLst>
            </p:cNvPr>
            <p:cNvSpPr>
              <a:spLocks noChangeAspect="1" noChangeArrowheads="1"/>
            </p:cNvSpPr>
            <p:nvPr/>
          </p:nvSpPr>
          <p:spPr bwMode="auto">
            <a:xfrm>
              <a:off x="4683" y="2335"/>
              <a:ext cx="83" cy="81"/>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AutoShape 155">
              <a:extLst>
                <a:ext uri="{FF2B5EF4-FFF2-40B4-BE49-F238E27FC236}">
                  <a16:creationId xmlns:a16="http://schemas.microsoft.com/office/drawing/2014/main" id="{07900490-666B-459B-E1F9-9E8F31460BF0}"/>
                </a:ext>
              </a:extLst>
            </p:cNvPr>
            <p:cNvSpPr>
              <a:spLocks noChangeAspect="1" noChangeArrowheads="1"/>
            </p:cNvSpPr>
            <p:nvPr/>
          </p:nvSpPr>
          <p:spPr bwMode="auto">
            <a:xfrm>
              <a:off x="2608" y="2741"/>
              <a:ext cx="446" cy="355"/>
            </a:xfrm>
            <a:prstGeom prst="rightArrow">
              <a:avLst>
                <a:gd name="adj1" fmla="val 50000"/>
                <a:gd name="adj2" fmla="val 31408"/>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Text Box 156">
              <a:extLst>
                <a:ext uri="{FF2B5EF4-FFF2-40B4-BE49-F238E27FC236}">
                  <a16:creationId xmlns:a16="http://schemas.microsoft.com/office/drawing/2014/main" id="{1BFC397D-566D-14C2-3884-8538B6F000E4}"/>
                </a:ext>
              </a:extLst>
            </p:cNvPr>
            <p:cNvSpPr txBox="1">
              <a:spLocks noChangeArrowheads="1"/>
            </p:cNvSpPr>
            <p:nvPr/>
          </p:nvSpPr>
          <p:spPr bwMode="auto">
            <a:xfrm>
              <a:off x="2487" y="2532"/>
              <a:ext cx="529"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r>
                <a:rPr lang="de-DE" altLang="en-US" sz="7200" b="1">
                  <a:solidFill>
                    <a:srgbClr val="CC0000"/>
                  </a:solidFill>
                </a:rPr>
                <a:t>?</a:t>
              </a:r>
              <a:endParaRPr lang="en-US" altLang="zh-CN" sz="7200" b="1">
                <a:solidFill>
                  <a:srgbClr val="CC0000"/>
                </a:solidFill>
                <a:ea typeface="宋体" panose="02010600030101010101" pitchFamily="2" charset="-122"/>
              </a:endParaRPr>
            </a:p>
          </p:txBody>
        </p:sp>
      </p:grpSp>
      <p:grpSp>
        <p:nvGrpSpPr>
          <p:cNvPr id="99" name="Group 218">
            <a:extLst>
              <a:ext uri="{FF2B5EF4-FFF2-40B4-BE49-F238E27FC236}">
                <a16:creationId xmlns:a16="http://schemas.microsoft.com/office/drawing/2014/main" id="{FBA70850-20A9-C772-DF2C-797790DDB14A}"/>
              </a:ext>
            </a:extLst>
          </p:cNvPr>
          <p:cNvGrpSpPr>
            <a:grpSpLocks/>
          </p:cNvGrpSpPr>
          <p:nvPr/>
        </p:nvGrpSpPr>
        <p:grpSpPr bwMode="auto">
          <a:xfrm>
            <a:off x="2091645" y="2731861"/>
            <a:ext cx="3749675" cy="3667125"/>
            <a:chOff x="337" y="1570"/>
            <a:chExt cx="2362" cy="2310"/>
          </a:xfrm>
        </p:grpSpPr>
        <p:grpSp>
          <p:nvGrpSpPr>
            <p:cNvPr id="100" name="Group 219">
              <a:extLst>
                <a:ext uri="{FF2B5EF4-FFF2-40B4-BE49-F238E27FC236}">
                  <a16:creationId xmlns:a16="http://schemas.microsoft.com/office/drawing/2014/main" id="{06AD6758-5EC1-2EC3-196B-657C3B8C863F}"/>
                </a:ext>
              </a:extLst>
            </p:cNvPr>
            <p:cNvGrpSpPr>
              <a:grpSpLocks noChangeAspect="1"/>
            </p:cNvGrpSpPr>
            <p:nvPr/>
          </p:nvGrpSpPr>
          <p:grpSpPr bwMode="auto">
            <a:xfrm>
              <a:off x="871" y="2152"/>
              <a:ext cx="1585" cy="1529"/>
              <a:chOff x="1519" y="799"/>
              <a:chExt cx="1815" cy="1588"/>
            </a:xfrm>
          </p:grpSpPr>
          <p:sp>
            <p:nvSpPr>
              <p:cNvPr id="143" name="Rectangle 220">
                <a:extLst>
                  <a:ext uri="{FF2B5EF4-FFF2-40B4-BE49-F238E27FC236}">
                    <a16:creationId xmlns:a16="http://schemas.microsoft.com/office/drawing/2014/main" id="{69D5484C-C978-B31E-E08A-C383BE152E15}"/>
                  </a:ext>
                </a:extLst>
              </p:cNvPr>
              <p:cNvSpPr>
                <a:spLocks noChangeAspect="1" noChangeArrowheads="1"/>
              </p:cNvSpPr>
              <p:nvPr/>
            </p:nvSpPr>
            <p:spPr bwMode="auto">
              <a:xfrm>
                <a:off x="1519" y="799"/>
                <a:ext cx="1815" cy="1588"/>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221">
                <a:extLst>
                  <a:ext uri="{FF2B5EF4-FFF2-40B4-BE49-F238E27FC236}">
                    <a16:creationId xmlns:a16="http://schemas.microsoft.com/office/drawing/2014/main" id="{384C0F13-E680-0D0D-45A3-5EF3F669BDEE}"/>
                  </a:ext>
                </a:extLst>
              </p:cNvPr>
              <p:cNvSpPr>
                <a:spLocks noChangeAspect="1" noChangeShapeType="1"/>
              </p:cNvSpPr>
              <p:nvPr/>
            </p:nvSpPr>
            <p:spPr bwMode="auto">
              <a:xfrm>
                <a:off x="174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222">
                <a:extLst>
                  <a:ext uri="{FF2B5EF4-FFF2-40B4-BE49-F238E27FC236}">
                    <a16:creationId xmlns:a16="http://schemas.microsoft.com/office/drawing/2014/main" id="{0A52586D-F59A-12EC-234C-E28F231E72F0}"/>
                  </a:ext>
                </a:extLst>
              </p:cNvPr>
              <p:cNvSpPr>
                <a:spLocks noChangeAspect="1" noChangeShapeType="1"/>
              </p:cNvSpPr>
              <p:nvPr/>
            </p:nvSpPr>
            <p:spPr bwMode="auto">
              <a:xfrm>
                <a:off x="197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Line 223">
                <a:extLst>
                  <a:ext uri="{FF2B5EF4-FFF2-40B4-BE49-F238E27FC236}">
                    <a16:creationId xmlns:a16="http://schemas.microsoft.com/office/drawing/2014/main" id="{2053A782-F59D-40F4-F3B5-A1C50A1453E2}"/>
                  </a:ext>
                </a:extLst>
              </p:cNvPr>
              <p:cNvSpPr>
                <a:spLocks noChangeAspect="1" noChangeShapeType="1"/>
              </p:cNvSpPr>
              <p:nvPr/>
            </p:nvSpPr>
            <p:spPr bwMode="auto">
              <a:xfrm>
                <a:off x="220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Line 224">
                <a:extLst>
                  <a:ext uri="{FF2B5EF4-FFF2-40B4-BE49-F238E27FC236}">
                    <a16:creationId xmlns:a16="http://schemas.microsoft.com/office/drawing/2014/main" id="{7708F9A3-8AE4-DF32-077B-C0BA23F61E2A}"/>
                  </a:ext>
                </a:extLst>
              </p:cNvPr>
              <p:cNvSpPr>
                <a:spLocks noChangeAspect="1" noChangeShapeType="1"/>
              </p:cNvSpPr>
              <p:nvPr/>
            </p:nvSpPr>
            <p:spPr bwMode="auto">
              <a:xfrm>
                <a:off x="242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 name="Line 225">
                <a:extLst>
                  <a:ext uri="{FF2B5EF4-FFF2-40B4-BE49-F238E27FC236}">
                    <a16:creationId xmlns:a16="http://schemas.microsoft.com/office/drawing/2014/main" id="{BD9644C1-96C7-CB8E-ED05-1C69F5E7FF90}"/>
                  </a:ext>
                </a:extLst>
              </p:cNvPr>
              <p:cNvSpPr>
                <a:spLocks noChangeAspect="1" noChangeShapeType="1"/>
              </p:cNvSpPr>
              <p:nvPr/>
            </p:nvSpPr>
            <p:spPr bwMode="auto">
              <a:xfrm>
                <a:off x="265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 name="Line 226">
                <a:extLst>
                  <a:ext uri="{FF2B5EF4-FFF2-40B4-BE49-F238E27FC236}">
                    <a16:creationId xmlns:a16="http://schemas.microsoft.com/office/drawing/2014/main" id="{FDBC9E1F-DF05-F9B8-FE65-B0B21D92095D}"/>
                  </a:ext>
                </a:extLst>
              </p:cNvPr>
              <p:cNvSpPr>
                <a:spLocks noChangeAspect="1" noChangeShapeType="1"/>
              </p:cNvSpPr>
              <p:nvPr/>
            </p:nvSpPr>
            <p:spPr bwMode="auto">
              <a:xfrm>
                <a:off x="288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Line 227">
                <a:extLst>
                  <a:ext uri="{FF2B5EF4-FFF2-40B4-BE49-F238E27FC236}">
                    <a16:creationId xmlns:a16="http://schemas.microsoft.com/office/drawing/2014/main" id="{8D12736A-A655-6FC3-E3CA-398AD3670215}"/>
                  </a:ext>
                </a:extLst>
              </p:cNvPr>
              <p:cNvSpPr>
                <a:spLocks noChangeAspect="1" noChangeShapeType="1"/>
              </p:cNvSpPr>
              <p:nvPr/>
            </p:nvSpPr>
            <p:spPr bwMode="auto">
              <a:xfrm>
                <a:off x="3107"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Line 228">
                <a:extLst>
                  <a:ext uri="{FF2B5EF4-FFF2-40B4-BE49-F238E27FC236}">
                    <a16:creationId xmlns:a16="http://schemas.microsoft.com/office/drawing/2014/main" id="{E81841F3-3C08-846E-FB3F-2C4BF8BF6140}"/>
                  </a:ext>
                </a:extLst>
              </p:cNvPr>
              <p:cNvSpPr>
                <a:spLocks noChangeAspect="1" noChangeShapeType="1"/>
              </p:cNvSpPr>
              <p:nvPr/>
            </p:nvSpPr>
            <p:spPr bwMode="auto">
              <a:xfrm>
                <a:off x="1519" y="102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 name="Line 229">
                <a:extLst>
                  <a:ext uri="{FF2B5EF4-FFF2-40B4-BE49-F238E27FC236}">
                    <a16:creationId xmlns:a16="http://schemas.microsoft.com/office/drawing/2014/main" id="{E4E5965A-3D90-E19B-AAAA-67089BBAD3D3}"/>
                  </a:ext>
                </a:extLst>
              </p:cNvPr>
              <p:cNvSpPr>
                <a:spLocks noChangeAspect="1" noChangeShapeType="1"/>
              </p:cNvSpPr>
              <p:nvPr/>
            </p:nvSpPr>
            <p:spPr bwMode="auto">
              <a:xfrm>
                <a:off x="1519" y="125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 name="Line 230">
                <a:extLst>
                  <a:ext uri="{FF2B5EF4-FFF2-40B4-BE49-F238E27FC236}">
                    <a16:creationId xmlns:a16="http://schemas.microsoft.com/office/drawing/2014/main" id="{1952FDBC-0CB2-8190-89C7-8A69C199B7EC}"/>
                  </a:ext>
                </a:extLst>
              </p:cNvPr>
              <p:cNvSpPr>
                <a:spLocks noChangeAspect="1" noChangeShapeType="1"/>
              </p:cNvSpPr>
              <p:nvPr/>
            </p:nvSpPr>
            <p:spPr bwMode="auto">
              <a:xfrm>
                <a:off x="1519" y="148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 name="Line 231">
                <a:extLst>
                  <a:ext uri="{FF2B5EF4-FFF2-40B4-BE49-F238E27FC236}">
                    <a16:creationId xmlns:a16="http://schemas.microsoft.com/office/drawing/2014/main" id="{5878A695-2EAC-E897-E476-8C4332CDB1CB}"/>
                  </a:ext>
                </a:extLst>
              </p:cNvPr>
              <p:cNvSpPr>
                <a:spLocks noChangeAspect="1" noChangeShapeType="1"/>
              </p:cNvSpPr>
              <p:nvPr/>
            </p:nvSpPr>
            <p:spPr bwMode="auto">
              <a:xfrm>
                <a:off x="1519" y="170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 name="Line 232">
                <a:extLst>
                  <a:ext uri="{FF2B5EF4-FFF2-40B4-BE49-F238E27FC236}">
                    <a16:creationId xmlns:a16="http://schemas.microsoft.com/office/drawing/2014/main" id="{86467155-EB34-2A97-1C1D-9AE17283C856}"/>
                  </a:ext>
                </a:extLst>
              </p:cNvPr>
              <p:cNvSpPr>
                <a:spLocks noChangeAspect="1" noChangeShapeType="1"/>
              </p:cNvSpPr>
              <p:nvPr/>
            </p:nvSpPr>
            <p:spPr bwMode="auto">
              <a:xfrm>
                <a:off x="1519" y="193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 name="Line 233">
                <a:extLst>
                  <a:ext uri="{FF2B5EF4-FFF2-40B4-BE49-F238E27FC236}">
                    <a16:creationId xmlns:a16="http://schemas.microsoft.com/office/drawing/2014/main" id="{9B0FE7B8-395D-2026-F706-1B3EDBD64E1C}"/>
                  </a:ext>
                </a:extLst>
              </p:cNvPr>
              <p:cNvSpPr>
                <a:spLocks noChangeAspect="1" noChangeShapeType="1"/>
              </p:cNvSpPr>
              <p:nvPr/>
            </p:nvSpPr>
            <p:spPr bwMode="auto">
              <a:xfrm>
                <a:off x="1519" y="216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1" name="Text Box 234">
              <a:extLst>
                <a:ext uri="{FF2B5EF4-FFF2-40B4-BE49-F238E27FC236}">
                  <a16:creationId xmlns:a16="http://schemas.microsoft.com/office/drawing/2014/main" id="{E8397E2D-0888-22E9-A24A-8B38AFC01027}"/>
                </a:ext>
              </a:extLst>
            </p:cNvPr>
            <p:cNvSpPr txBox="1">
              <a:spLocks noChangeAspect="1" noChangeArrowheads="1"/>
            </p:cNvSpPr>
            <p:nvPr/>
          </p:nvSpPr>
          <p:spPr bwMode="auto">
            <a:xfrm>
              <a:off x="1153" y="1774"/>
              <a:ext cx="24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b</a:t>
              </a:r>
              <a:endParaRPr lang="en-US" altLang="zh-CN" sz="1600" i="1">
                <a:ea typeface="宋体" panose="02010600030101010101" pitchFamily="2" charset="-122"/>
              </a:endParaRPr>
            </a:p>
          </p:txBody>
        </p:sp>
        <p:sp>
          <p:nvSpPr>
            <p:cNvPr id="102" name="Text Box 235">
              <a:extLst>
                <a:ext uri="{FF2B5EF4-FFF2-40B4-BE49-F238E27FC236}">
                  <a16:creationId xmlns:a16="http://schemas.microsoft.com/office/drawing/2014/main" id="{02CCD93A-7614-9411-BC32-1CE8B6F45CA3}"/>
                </a:ext>
              </a:extLst>
            </p:cNvPr>
            <p:cNvSpPr txBox="1">
              <a:spLocks noChangeAspect="1" noChangeArrowheads="1"/>
            </p:cNvSpPr>
            <p:nvPr/>
          </p:nvSpPr>
          <p:spPr bwMode="auto">
            <a:xfrm>
              <a:off x="1361" y="1774"/>
              <a:ext cx="24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c</a:t>
              </a:r>
              <a:endParaRPr lang="en-US" altLang="zh-CN" sz="1600" i="1">
                <a:ea typeface="宋体" panose="02010600030101010101" pitchFamily="2" charset="-122"/>
              </a:endParaRPr>
            </a:p>
          </p:txBody>
        </p:sp>
        <p:sp>
          <p:nvSpPr>
            <p:cNvPr id="103" name="Text Box 236">
              <a:extLst>
                <a:ext uri="{FF2B5EF4-FFF2-40B4-BE49-F238E27FC236}">
                  <a16:creationId xmlns:a16="http://schemas.microsoft.com/office/drawing/2014/main" id="{B66510F4-64FF-F6B1-7541-B897A3CB7C8B}"/>
                </a:ext>
              </a:extLst>
            </p:cNvPr>
            <p:cNvSpPr txBox="1">
              <a:spLocks noChangeAspect="1" noChangeArrowheads="1"/>
            </p:cNvSpPr>
            <p:nvPr/>
          </p:nvSpPr>
          <p:spPr bwMode="auto">
            <a:xfrm>
              <a:off x="1555" y="1774"/>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d</a:t>
              </a:r>
              <a:endParaRPr lang="en-US" altLang="zh-CN" sz="1600" i="1">
                <a:ea typeface="宋体" panose="02010600030101010101" pitchFamily="2" charset="-122"/>
              </a:endParaRPr>
            </a:p>
          </p:txBody>
        </p:sp>
        <p:sp>
          <p:nvSpPr>
            <p:cNvPr id="104" name="Text Box 237">
              <a:extLst>
                <a:ext uri="{FF2B5EF4-FFF2-40B4-BE49-F238E27FC236}">
                  <a16:creationId xmlns:a16="http://schemas.microsoft.com/office/drawing/2014/main" id="{087BF518-7C4D-7FC6-4E0E-E73AA56B4ED4}"/>
                </a:ext>
              </a:extLst>
            </p:cNvPr>
            <p:cNvSpPr txBox="1">
              <a:spLocks noChangeAspect="1" noChangeArrowheads="1"/>
            </p:cNvSpPr>
            <p:nvPr/>
          </p:nvSpPr>
          <p:spPr bwMode="auto">
            <a:xfrm>
              <a:off x="1750" y="1774"/>
              <a:ext cx="243"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e</a:t>
              </a:r>
              <a:endParaRPr lang="en-US" altLang="zh-CN" sz="1600" i="1">
                <a:ea typeface="宋体" panose="02010600030101010101" pitchFamily="2" charset="-122"/>
              </a:endParaRPr>
            </a:p>
          </p:txBody>
        </p:sp>
        <p:sp>
          <p:nvSpPr>
            <p:cNvPr id="105" name="Text Box 238">
              <a:extLst>
                <a:ext uri="{FF2B5EF4-FFF2-40B4-BE49-F238E27FC236}">
                  <a16:creationId xmlns:a16="http://schemas.microsoft.com/office/drawing/2014/main" id="{55F69A06-F7D8-A8F9-5BB3-84CCFAF7121C}"/>
                </a:ext>
              </a:extLst>
            </p:cNvPr>
            <p:cNvSpPr txBox="1">
              <a:spLocks noChangeAspect="1" noChangeArrowheads="1"/>
            </p:cNvSpPr>
            <p:nvPr/>
          </p:nvSpPr>
          <p:spPr bwMode="auto">
            <a:xfrm>
              <a:off x="1960" y="1774"/>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f</a:t>
              </a:r>
              <a:endParaRPr lang="en-US" altLang="zh-CN" sz="1600" i="1">
                <a:ea typeface="宋体" panose="02010600030101010101" pitchFamily="2" charset="-122"/>
              </a:endParaRPr>
            </a:p>
          </p:txBody>
        </p:sp>
        <p:sp>
          <p:nvSpPr>
            <p:cNvPr id="106" name="Text Box 239">
              <a:extLst>
                <a:ext uri="{FF2B5EF4-FFF2-40B4-BE49-F238E27FC236}">
                  <a16:creationId xmlns:a16="http://schemas.microsoft.com/office/drawing/2014/main" id="{C16FAB6C-0868-B6E8-B324-C8E6D3E5AEDA}"/>
                </a:ext>
              </a:extLst>
            </p:cNvPr>
            <p:cNvSpPr txBox="1">
              <a:spLocks noChangeAspect="1" noChangeArrowheads="1"/>
            </p:cNvSpPr>
            <p:nvPr/>
          </p:nvSpPr>
          <p:spPr bwMode="auto">
            <a:xfrm>
              <a:off x="2154" y="1774"/>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g</a:t>
              </a:r>
              <a:endParaRPr lang="en-US" altLang="zh-CN" sz="1600" i="1">
                <a:ea typeface="宋体" panose="02010600030101010101" pitchFamily="2" charset="-122"/>
              </a:endParaRPr>
            </a:p>
          </p:txBody>
        </p:sp>
        <p:sp>
          <p:nvSpPr>
            <p:cNvPr id="107" name="Text Box 240">
              <a:extLst>
                <a:ext uri="{FF2B5EF4-FFF2-40B4-BE49-F238E27FC236}">
                  <a16:creationId xmlns:a16="http://schemas.microsoft.com/office/drawing/2014/main" id="{9FD8B8BB-495F-4AFE-D703-C817FBD7F678}"/>
                </a:ext>
              </a:extLst>
            </p:cNvPr>
            <p:cNvSpPr txBox="1">
              <a:spLocks noChangeAspect="1" noChangeArrowheads="1"/>
            </p:cNvSpPr>
            <p:nvPr/>
          </p:nvSpPr>
          <p:spPr bwMode="auto">
            <a:xfrm>
              <a:off x="957" y="1774"/>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t>a</a:t>
              </a:r>
              <a:endParaRPr lang="en-US" altLang="zh-CN" sz="1600" i="1">
                <a:ea typeface="宋体" panose="02010600030101010101" pitchFamily="2" charset="-122"/>
              </a:endParaRPr>
            </a:p>
          </p:txBody>
        </p:sp>
        <p:sp>
          <p:nvSpPr>
            <p:cNvPr id="108" name="Text Box 241">
              <a:extLst>
                <a:ext uri="{FF2B5EF4-FFF2-40B4-BE49-F238E27FC236}">
                  <a16:creationId xmlns:a16="http://schemas.microsoft.com/office/drawing/2014/main" id="{3B7FCDA0-EB76-5C33-E9CA-8CB969E0E003}"/>
                </a:ext>
              </a:extLst>
            </p:cNvPr>
            <p:cNvSpPr txBox="1">
              <a:spLocks noChangeAspect="1" noChangeArrowheads="1"/>
            </p:cNvSpPr>
            <p:nvPr/>
          </p:nvSpPr>
          <p:spPr bwMode="auto">
            <a:xfrm>
              <a:off x="1382" y="1570"/>
              <a:ext cx="82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t>Column</a:t>
              </a:r>
              <a:endParaRPr lang="en-US" altLang="zh-CN" sz="1600">
                <a:ea typeface="宋体" panose="02010600030101010101" pitchFamily="2" charset="-122"/>
              </a:endParaRPr>
            </a:p>
          </p:txBody>
        </p:sp>
        <p:sp>
          <p:nvSpPr>
            <p:cNvPr id="109" name="Text Box 242">
              <a:extLst>
                <a:ext uri="{FF2B5EF4-FFF2-40B4-BE49-F238E27FC236}">
                  <a16:creationId xmlns:a16="http://schemas.microsoft.com/office/drawing/2014/main" id="{EC3227EE-CBC4-05EA-891D-0D98F4C03430}"/>
                </a:ext>
              </a:extLst>
            </p:cNvPr>
            <p:cNvSpPr txBox="1">
              <a:spLocks noChangeAspect="1" noChangeArrowheads="1"/>
            </p:cNvSpPr>
            <p:nvPr/>
          </p:nvSpPr>
          <p:spPr bwMode="auto">
            <a:xfrm>
              <a:off x="1152" y="1936"/>
              <a:ext cx="24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D</a:t>
              </a:r>
              <a:endParaRPr lang="en-US" altLang="zh-CN" sz="1600" i="1">
                <a:solidFill>
                  <a:srgbClr val="0C325C"/>
                </a:solidFill>
                <a:ea typeface="宋体" panose="02010600030101010101" pitchFamily="2" charset="-122"/>
              </a:endParaRPr>
            </a:p>
          </p:txBody>
        </p:sp>
        <p:sp>
          <p:nvSpPr>
            <p:cNvPr id="110" name="Text Box 243">
              <a:extLst>
                <a:ext uri="{FF2B5EF4-FFF2-40B4-BE49-F238E27FC236}">
                  <a16:creationId xmlns:a16="http://schemas.microsoft.com/office/drawing/2014/main" id="{6C24C267-D73F-622E-0270-D77E02B98693}"/>
                </a:ext>
              </a:extLst>
            </p:cNvPr>
            <p:cNvSpPr txBox="1">
              <a:spLocks noChangeAspect="1" noChangeArrowheads="1"/>
            </p:cNvSpPr>
            <p:nvPr/>
          </p:nvSpPr>
          <p:spPr bwMode="auto">
            <a:xfrm>
              <a:off x="1359" y="1936"/>
              <a:ext cx="243"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F</a:t>
              </a:r>
              <a:endParaRPr lang="en-US" altLang="zh-CN" sz="1600" i="1">
                <a:solidFill>
                  <a:srgbClr val="0C325C"/>
                </a:solidFill>
                <a:ea typeface="宋体" panose="02010600030101010101" pitchFamily="2" charset="-122"/>
              </a:endParaRPr>
            </a:p>
          </p:txBody>
        </p:sp>
        <p:sp>
          <p:nvSpPr>
            <p:cNvPr id="111" name="Text Box 244">
              <a:extLst>
                <a:ext uri="{FF2B5EF4-FFF2-40B4-BE49-F238E27FC236}">
                  <a16:creationId xmlns:a16="http://schemas.microsoft.com/office/drawing/2014/main" id="{F5D4F057-8583-7462-BCBB-21364E0BC54A}"/>
                </a:ext>
              </a:extLst>
            </p:cNvPr>
            <p:cNvSpPr txBox="1">
              <a:spLocks noChangeAspect="1" noChangeArrowheads="1"/>
            </p:cNvSpPr>
            <p:nvPr/>
          </p:nvSpPr>
          <p:spPr bwMode="auto">
            <a:xfrm>
              <a:off x="1555" y="1936"/>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H</a:t>
              </a:r>
              <a:endParaRPr lang="en-US" altLang="zh-CN" sz="1600" i="1">
                <a:solidFill>
                  <a:srgbClr val="0C325C"/>
                </a:solidFill>
                <a:ea typeface="宋体" panose="02010600030101010101" pitchFamily="2" charset="-122"/>
              </a:endParaRPr>
            </a:p>
          </p:txBody>
        </p:sp>
        <p:sp>
          <p:nvSpPr>
            <p:cNvPr id="112" name="Text Box 245">
              <a:extLst>
                <a:ext uri="{FF2B5EF4-FFF2-40B4-BE49-F238E27FC236}">
                  <a16:creationId xmlns:a16="http://schemas.microsoft.com/office/drawing/2014/main" id="{8AEB5933-4011-B01D-D0EE-14A2ADA542F0}"/>
                </a:ext>
              </a:extLst>
            </p:cNvPr>
            <p:cNvSpPr txBox="1">
              <a:spLocks noChangeAspect="1" noChangeArrowheads="1"/>
            </p:cNvSpPr>
            <p:nvPr/>
          </p:nvSpPr>
          <p:spPr bwMode="auto">
            <a:xfrm>
              <a:off x="1750" y="1936"/>
              <a:ext cx="24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E</a:t>
              </a:r>
              <a:endParaRPr lang="en-US" altLang="zh-CN" sz="1600" i="1">
                <a:solidFill>
                  <a:srgbClr val="0C325C"/>
                </a:solidFill>
                <a:ea typeface="宋体" panose="02010600030101010101" pitchFamily="2" charset="-122"/>
              </a:endParaRPr>
            </a:p>
          </p:txBody>
        </p:sp>
        <p:sp>
          <p:nvSpPr>
            <p:cNvPr id="113" name="Text Box 246">
              <a:extLst>
                <a:ext uri="{FF2B5EF4-FFF2-40B4-BE49-F238E27FC236}">
                  <a16:creationId xmlns:a16="http://schemas.microsoft.com/office/drawing/2014/main" id="{89BB50B5-7D23-9B0A-D32C-FD1FC197B1BA}"/>
                </a:ext>
              </a:extLst>
            </p:cNvPr>
            <p:cNvSpPr txBox="1">
              <a:spLocks noChangeAspect="1" noChangeArrowheads="1"/>
            </p:cNvSpPr>
            <p:nvPr/>
          </p:nvSpPr>
          <p:spPr bwMode="auto">
            <a:xfrm>
              <a:off x="1957" y="1939"/>
              <a:ext cx="243"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C</a:t>
              </a:r>
              <a:endParaRPr lang="en-US" altLang="zh-CN" sz="1600" i="1">
                <a:solidFill>
                  <a:srgbClr val="0C325C"/>
                </a:solidFill>
                <a:ea typeface="宋体" panose="02010600030101010101" pitchFamily="2" charset="-122"/>
              </a:endParaRPr>
            </a:p>
          </p:txBody>
        </p:sp>
        <p:sp>
          <p:nvSpPr>
            <p:cNvPr id="114" name="Text Box 247">
              <a:extLst>
                <a:ext uri="{FF2B5EF4-FFF2-40B4-BE49-F238E27FC236}">
                  <a16:creationId xmlns:a16="http://schemas.microsoft.com/office/drawing/2014/main" id="{D093C515-C85A-29E5-B9CF-879488942A3C}"/>
                </a:ext>
              </a:extLst>
            </p:cNvPr>
            <p:cNvSpPr txBox="1">
              <a:spLocks noChangeAspect="1" noChangeArrowheads="1"/>
            </p:cNvSpPr>
            <p:nvPr/>
          </p:nvSpPr>
          <p:spPr bwMode="auto">
            <a:xfrm>
              <a:off x="2152" y="1942"/>
              <a:ext cx="243"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C</a:t>
              </a:r>
              <a:endParaRPr lang="en-US" altLang="zh-CN" sz="1600" i="1">
                <a:solidFill>
                  <a:srgbClr val="0C325C"/>
                </a:solidFill>
                <a:ea typeface="宋体" panose="02010600030101010101" pitchFamily="2" charset="-122"/>
              </a:endParaRPr>
            </a:p>
          </p:txBody>
        </p:sp>
        <p:sp>
          <p:nvSpPr>
            <p:cNvPr id="115" name="Text Box 248">
              <a:extLst>
                <a:ext uri="{FF2B5EF4-FFF2-40B4-BE49-F238E27FC236}">
                  <a16:creationId xmlns:a16="http://schemas.microsoft.com/office/drawing/2014/main" id="{782199AC-6818-BABC-31B4-8865B94C7F5C}"/>
                </a:ext>
              </a:extLst>
            </p:cNvPr>
            <p:cNvSpPr txBox="1">
              <a:spLocks noChangeAspect="1" noChangeArrowheads="1"/>
            </p:cNvSpPr>
            <p:nvPr/>
          </p:nvSpPr>
          <p:spPr bwMode="auto">
            <a:xfrm>
              <a:off x="957" y="1936"/>
              <a:ext cx="2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16" name="Text Box 249">
              <a:extLst>
                <a:ext uri="{FF2B5EF4-FFF2-40B4-BE49-F238E27FC236}">
                  <a16:creationId xmlns:a16="http://schemas.microsoft.com/office/drawing/2014/main" id="{9AF36DBE-9309-903B-D778-D3B29BD342C5}"/>
                </a:ext>
              </a:extLst>
            </p:cNvPr>
            <p:cNvSpPr txBox="1">
              <a:spLocks noChangeAspect="1" noChangeArrowheads="1"/>
            </p:cNvSpPr>
            <p:nvPr/>
          </p:nvSpPr>
          <p:spPr bwMode="auto">
            <a:xfrm>
              <a:off x="668" y="3162"/>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17" name="Text Box 250">
              <a:extLst>
                <a:ext uri="{FF2B5EF4-FFF2-40B4-BE49-F238E27FC236}">
                  <a16:creationId xmlns:a16="http://schemas.microsoft.com/office/drawing/2014/main" id="{78584381-77D8-11C2-705D-968C6BF7B13E}"/>
                </a:ext>
              </a:extLst>
            </p:cNvPr>
            <p:cNvSpPr txBox="1">
              <a:spLocks noChangeAspect="1" noChangeArrowheads="1"/>
            </p:cNvSpPr>
            <p:nvPr/>
          </p:nvSpPr>
          <p:spPr bwMode="auto">
            <a:xfrm>
              <a:off x="668" y="2938"/>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D</a:t>
              </a:r>
              <a:endParaRPr lang="en-US" altLang="zh-CN" sz="1600" i="1">
                <a:solidFill>
                  <a:srgbClr val="0C325C"/>
                </a:solidFill>
                <a:ea typeface="宋体" panose="02010600030101010101" pitchFamily="2" charset="-122"/>
              </a:endParaRPr>
            </a:p>
          </p:txBody>
        </p:sp>
        <p:sp>
          <p:nvSpPr>
            <p:cNvPr id="118" name="Text Box 251">
              <a:extLst>
                <a:ext uri="{FF2B5EF4-FFF2-40B4-BE49-F238E27FC236}">
                  <a16:creationId xmlns:a16="http://schemas.microsoft.com/office/drawing/2014/main" id="{F3F85BD4-06AF-FA72-175C-58530665EECB}"/>
                </a:ext>
              </a:extLst>
            </p:cNvPr>
            <p:cNvSpPr txBox="1">
              <a:spLocks noChangeAspect="1" noChangeArrowheads="1"/>
            </p:cNvSpPr>
            <p:nvPr/>
          </p:nvSpPr>
          <p:spPr bwMode="auto">
            <a:xfrm>
              <a:off x="668" y="2718"/>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F</a:t>
              </a:r>
              <a:endParaRPr lang="en-US" altLang="zh-CN" sz="1600" i="1">
                <a:solidFill>
                  <a:srgbClr val="0C325C"/>
                </a:solidFill>
                <a:ea typeface="宋体" panose="02010600030101010101" pitchFamily="2" charset="-122"/>
              </a:endParaRPr>
            </a:p>
          </p:txBody>
        </p:sp>
        <p:sp>
          <p:nvSpPr>
            <p:cNvPr id="119" name="Text Box 252">
              <a:extLst>
                <a:ext uri="{FF2B5EF4-FFF2-40B4-BE49-F238E27FC236}">
                  <a16:creationId xmlns:a16="http://schemas.microsoft.com/office/drawing/2014/main" id="{678DFC76-5337-0B24-8B9D-C301E66908F0}"/>
                </a:ext>
              </a:extLst>
            </p:cNvPr>
            <p:cNvSpPr txBox="1">
              <a:spLocks noChangeAspect="1" noChangeArrowheads="1"/>
            </p:cNvSpPr>
            <p:nvPr/>
          </p:nvSpPr>
          <p:spPr bwMode="auto">
            <a:xfrm>
              <a:off x="668" y="2505"/>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G</a:t>
              </a:r>
              <a:endParaRPr lang="en-US" altLang="zh-CN" sz="1600" i="1">
                <a:solidFill>
                  <a:srgbClr val="0C325C"/>
                </a:solidFill>
                <a:ea typeface="宋体" panose="02010600030101010101" pitchFamily="2" charset="-122"/>
              </a:endParaRPr>
            </a:p>
          </p:txBody>
        </p:sp>
        <p:sp>
          <p:nvSpPr>
            <p:cNvPr id="120" name="Text Box 253">
              <a:extLst>
                <a:ext uri="{FF2B5EF4-FFF2-40B4-BE49-F238E27FC236}">
                  <a16:creationId xmlns:a16="http://schemas.microsoft.com/office/drawing/2014/main" id="{3F1DBBD6-B53B-27BC-7CD8-B6AC7DA082C3}"/>
                </a:ext>
              </a:extLst>
            </p:cNvPr>
            <p:cNvSpPr txBox="1">
              <a:spLocks noChangeAspect="1" noChangeArrowheads="1"/>
            </p:cNvSpPr>
            <p:nvPr/>
          </p:nvSpPr>
          <p:spPr bwMode="auto">
            <a:xfrm>
              <a:off x="668" y="2272"/>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21" name="Text Box 254">
              <a:extLst>
                <a:ext uri="{FF2B5EF4-FFF2-40B4-BE49-F238E27FC236}">
                  <a16:creationId xmlns:a16="http://schemas.microsoft.com/office/drawing/2014/main" id="{721659CC-7C68-F1EB-EC8D-261B8AC430DC}"/>
                </a:ext>
              </a:extLst>
            </p:cNvPr>
            <p:cNvSpPr txBox="1">
              <a:spLocks noChangeAspect="1" noChangeArrowheads="1"/>
            </p:cNvSpPr>
            <p:nvPr/>
          </p:nvSpPr>
          <p:spPr bwMode="auto">
            <a:xfrm>
              <a:off x="668" y="3370"/>
              <a:ext cx="24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A</a:t>
              </a:r>
              <a:endParaRPr lang="en-US" altLang="zh-CN" sz="1600" i="1">
                <a:solidFill>
                  <a:srgbClr val="0C325C"/>
                </a:solidFill>
                <a:ea typeface="宋体" panose="02010600030101010101" pitchFamily="2" charset="-122"/>
              </a:endParaRPr>
            </a:p>
          </p:txBody>
        </p:sp>
        <p:grpSp>
          <p:nvGrpSpPr>
            <p:cNvPr id="122" name="Group 255">
              <a:extLst>
                <a:ext uri="{FF2B5EF4-FFF2-40B4-BE49-F238E27FC236}">
                  <a16:creationId xmlns:a16="http://schemas.microsoft.com/office/drawing/2014/main" id="{A4B639DE-9DCE-7FCD-2BC8-AAC61E79ABB6}"/>
                </a:ext>
              </a:extLst>
            </p:cNvPr>
            <p:cNvGrpSpPr>
              <a:grpSpLocks noChangeAspect="1"/>
            </p:cNvGrpSpPr>
            <p:nvPr/>
          </p:nvGrpSpPr>
          <p:grpSpPr bwMode="auto">
            <a:xfrm>
              <a:off x="337" y="2251"/>
              <a:ext cx="385" cy="1289"/>
              <a:chOff x="122" y="1600"/>
              <a:chExt cx="640" cy="2146"/>
            </a:xfrm>
          </p:grpSpPr>
          <p:sp>
            <p:nvSpPr>
              <p:cNvPr id="136" name="Text Box 256">
                <a:extLst>
                  <a:ext uri="{FF2B5EF4-FFF2-40B4-BE49-F238E27FC236}">
                    <a16:creationId xmlns:a16="http://schemas.microsoft.com/office/drawing/2014/main" id="{93C37522-5E6A-A394-F08F-5B5FC5C3FE32}"/>
                  </a:ext>
                </a:extLst>
              </p:cNvPr>
              <p:cNvSpPr txBox="1">
                <a:spLocks noChangeAspect="1" noChangeArrowheads="1"/>
              </p:cNvSpPr>
              <p:nvPr/>
            </p:nvSpPr>
            <p:spPr bwMode="auto">
              <a:xfrm>
                <a:off x="202" y="1600"/>
                <a:ext cx="56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6</a:t>
                </a:r>
                <a:endParaRPr lang="en-US" altLang="zh-CN" sz="1600">
                  <a:ea typeface="宋体" panose="02010600030101010101" pitchFamily="2" charset="-122"/>
                </a:endParaRPr>
              </a:p>
            </p:txBody>
          </p:sp>
          <p:sp>
            <p:nvSpPr>
              <p:cNvPr id="137" name="Text Box 257">
                <a:extLst>
                  <a:ext uri="{FF2B5EF4-FFF2-40B4-BE49-F238E27FC236}">
                    <a16:creationId xmlns:a16="http://schemas.microsoft.com/office/drawing/2014/main" id="{B3452638-F7C5-8D03-C8D2-9A8FE4417C1F}"/>
                  </a:ext>
                </a:extLst>
              </p:cNvPr>
              <p:cNvSpPr txBox="1">
                <a:spLocks noChangeAspect="1" noChangeArrowheads="1"/>
              </p:cNvSpPr>
              <p:nvPr/>
            </p:nvSpPr>
            <p:spPr bwMode="auto">
              <a:xfrm>
                <a:off x="138" y="1986"/>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5</a:t>
                </a:r>
                <a:endParaRPr lang="en-US" altLang="zh-CN" sz="1600">
                  <a:ea typeface="宋体" panose="02010600030101010101" pitchFamily="2" charset="-122"/>
                </a:endParaRPr>
              </a:p>
            </p:txBody>
          </p:sp>
          <p:sp>
            <p:nvSpPr>
              <p:cNvPr id="138" name="Text Box 258">
                <a:extLst>
                  <a:ext uri="{FF2B5EF4-FFF2-40B4-BE49-F238E27FC236}">
                    <a16:creationId xmlns:a16="http://schemas.microsoft.com/office/drawing/2014/main" id="{F54289D7-0E89-33D2-B9E3-B9B4B16BE2AE}"/>
                  </a:ext>
                </a:extLst>
              </p:cNvPr>
              <p:cNvSpPr txBox="1">
                <a:spLocks noChangeAspect="1" noChangeArrowheads="1"/>
              </p:cNvSpPr>
              <p:nvPr/>
            </p:nvSpPr>
            <p:spPr bwMode="auto">
              <a:xfrm>
                <a:off x="138" y="2334"/>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4</a:t>
                </a:r>
                <a:endParaRPr lang="en-US" altLang="zh-CN" sz="1600">
                  <a:ea typeface="宋体" panose="02010600030101010101" pitchFamily="2" charset="-122"/>
                </a:endParaRPr>
              </a:p>
            </p:txBody>
          </p:sp>
          <p:sp>
            <p:nvSpPr>
              <p:cNvPr id="139" name="Text Box 259">
                <a:extLst>
                  <a:ext uri="{FF2B5EF4-FFF2-40B4-BE49-F238E27FC236}">
                    <a16:creationId xmlns:a16="http://schemas.microsoft.com/office/drawing/2014/main" id="{6104A52B-94A5-BC32-02F4-2949E5163B9D}"/>
                  </a:ext>
                </a:extLst>
              </p:cNvPr>
              <p:cNvSpPr txBox="1">
                <a:spLocks noChangeAspect="1" noChangeArrowheads="1"/>
              </p:cNvSpPr>
              <p:nvPr/>
            </p:nvSpPr>
            <p:spPr bwMode="auto">
              <a:xfrm>
                <a:off x="138" y="2697"/>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3</a:t>
                </a:r>
                <a:endParaRPr lang="en-US" altLang="zh-CN" sz="1600">
                  <a:ea typeface="宋体" panose="02010600030101010101" pitchFamily="2" charset="-122"/>
                </a:endParaRPr>
              </a:p>
            </p:txBody>
          </p:sp>
          <p:sp>
            <p:nvSpPr>
              <p:cNvPr id="140" name="Text Box 260">
                <a:extLst>
                  <a:ext uri="{FF2B5EF4-FFF2-40B4-BE49-F238E27FC236}">
                    <a16:creationId xmlns:a16="http://schemas.microsoft.com/office/drawing/2014/main" id="{C26E8C3F-8292-CFA5-1077-338868320375}"/>
                  </a:ext>
                </a:extLst>
              </p:cNvPr>
              <p:cNvSpPr txBox="1">
                <a:spLocks noChangeAspect="1" noChangeArrowheads="1"/>
              </p:cNvSpPr>
              <p:nvPr/>
            </p:nvSpPr>
            <p:spPr bwMode="auto">
              <a:xfrm>
                <a:off x="138" y="3060"/>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2</a:t>
                </a:r>
                <a:endParaRPr lang="en-US" altLang="zh-CN" sz="1600">
                  <a:ea typeface="宋体" panose="02010600030101010101" pitchFamily="2" charset="-122"/>
                </a:endParaRPr>
              </a:p>
            </p:txBody>
          </p:sp>
          <p:sp>
            <p:nvSpPr>
              <p:cNvPr id="141" name="Text Box 261">
                <a:extLst>
                  <a:ext uri="{FF2B5EF4-FFF2-40B4-BE49-F238E27FC236}">
                    <a16:creationId xmlns:a16="http://schemas.microsoft.com/office/drawing/2014/main" id="{88AFEC91-A7A7-D4D3-8882-8BF32148D0CF}"/>
                  </a:ext>
                </a:extLst>
              </p:cNvPr>
              <p:cNvSpPr txBox="1">
                <a:spLocks noChangeAspect="1" noChangeArrowheads="1"/>
              </p:cNvSpPr>
              <p:nvPr/>
            </p:nvSpPr>
            <p:spPr bwMode="auto">
              <a:xfrm>
                <a:off x="122" y="3390"/>
                <a:ext cx="62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1</a:t>
                </a:r>
                <a:endParaRPr lang="en-US" altLang="zh-CN" sz="1600">
                  <a:ea typeface="宋体" panose="02010600030101010101" pitchFamily="2" charset="-122"/>
                </a:endParaRPr>
              </a:p>
            </p:txBody>
          </p:sp>
          <p:sp>
            <p:nvSpPr>
              <p:cNvPr id="142" name="Text Box 262">
                <a:extLst>
                  <a:ext uri="{FF2B5EF4-FFF2-40B4-BE49-F238E27FC236}">
                    <a16:creationId xmlns:a16="http://schemas.microsoft.com/office/drawing/2014/main" id="{764CE253-808F-3543-F7D4-5447D03089C9}"/>
                  </a:ext>
                </a:extLst>
              </p:cNvPr>
              <p:cNvSpPr txBox="1">
                <a:spLocks noChangeAspect="1" noChangeArrowheads="1"/>
              </p:cNvSpPr>
              <p:nvPr/>
            </p:nvSpPr>
            <p:spPr bwMode="auto">
              <a:xfrm rot="16200000">
                <a:off x="-137" y="2319"/>
                <a:ext cx="947"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t>Track</a:t>
                </a:r>
              </a:p>
            </p:txBody>
          </p:sp>
        </p:grpSp>
        <p:sp>
          <p:nvSpPr>
            <p:cNvPr id="123" name="Text Box 263">
              <a:extLst>
                <a:ext uri="{FF2B5EF4-FFF2-40B4-BE49-F238E27FC236}">
                  <a16:creationId xmlns:a16="http://schemas.microsoft.com/office/drawing/2014/main" id="{741F5F28-283E-C032-F5E5-42A15F1268BC}"/>
                </a:ext>
              </a:extLst>
            </p:cNvPr>
            <p:cNvSpPr txBox="1">
              <a:spLocks noChangeAspect="1" noChangeArrowheads="1"/>
            </p:cNvSpPr>
            <p:nvPr/>
          </p:nvSpPr>
          <p:spPr bwMode="auto">
            <a:xfrm>
              <a:off x="2454" y="3174"/>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24" name="Text Box 264">
              <a:extLst>
                <a:ext uri="{FF2B5EF4-FFF2-40B4-BE49-F238E27FC236}">
                  <a16:creationId xmlns:a16="http://schemas.microsoft.com/office/drawing/2014/main" id="{EC404913-88AA-C514-E82C-23000397246E}"/>
                </a:ext>
              </a:extLst>
            </p:cNvPr>
            <p:cNvSpPr txBox="1">
              <a:spLocks noChangeAspect="1" noChangeArrowheads="1"/>
            </p:cNvSpPr>
            <p:nvPr/>
          </p:nvSpPr>
          <p:spPr bwMode="auto">
            <a:xfrm>
              <a:off x="2454" y="2957"/>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125" name="Text Box 265">
              <a:extLst>
                <a:ext uri="{FF2B5EF4-FFF2-40B4-BE49-F238E27FC236}">
                  <a16:creationId xmlns:a16="http://schemas.microsoft.com/office/drawing/2014/main" id="{453B53E6-E115-1A08-99A0-E1F9F147F10C}"/>
                </a:ext>
              </a:extLst>
            </p:cNvPr>
            <p:cNvSpPr txBox="1">
              <a:spLocks noChangeAspect="1" noChangeArrowheads="1"/>
            </p:cNvSpPr>
            <p:nvPr/>
          </p:nvSpPr>
          <p:spPr bwMode="auto">
            <a:xfrm>
              <a:off x="2454" y="2738"/>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26" name="Text Box 266">
              <a:extLst>
                <a:ext uri="{FF2B5EF4-FFF2-40B4-BE49-F238E27FC236}">
                  <a16:creationId xmlns:a16="http://schemas.microsoft.com/office/drawing/2014/main" id="{03D6DA6F-8B7B-D900-FA28-2FC109CE77C1}"/>
                </a:ext>
              </a:extLst>
            </p:cNvPr>
            <p:cNvSpPr txBox="1">
              <a:spLocks noChangeAspect="1" noChangeArrowheads="1"/>
            </p:cNvSpPr>
            <p:nvPr/>
          </p:nvSpPr>
          <p:spPr bwMode="auto">
            <a:xfrm>
              <a:off x="2454" y="2521"/>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127" name="Text Box 267">
              <a:extLst>
                <a:ext uri="{FF2B5EF4-FFF2-40B4-BE49-F238E27FC236}">
                  <a16:creationId xmlns:a16="http://schemas.microsoft.com/office/drawing/2014/main" id="{BAB63AC9-C006-0CBA-C479-E2E26A8A7867}"/>
                </a:ext>
              </a:extLst>
            </p:cNvPr>
            <p:cNvSpPr txBox="1">
              <a:spLocks noChangeAspect="1" noChangeArrowheads="1"/>
            </p:cNvSpPr>
            <p:nvPr/>
          </p:nvSpPr>
          <p:spPr bwMode="auto">
            <a:xfrm>
              <a:off x="2462" y="3378"/>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28" name="Text Box 268">
              <a:extLst>
                <a:ext uri="{FF2B5EF4-FFF2-40B4-BE49-F238E27FC236}">
                  <a16:creationId xmlns:a16="http://schemas.microsoft.com/office/drawing/2014/main" id="{C447D6B6-CF41-62D6-3482-F190C258CAE0}"/>
                </a:ext>
              </a:extLst>
            </p:cNvPr>
            <p:cNvSpPr txBox="1">
              <a:spLocks noChangeAspect="1" noChangeArrowheads="1"/>
            </p:cNvSpPr>
            <p:nvPr/>
          </p:nvSpPr>
          <p:spPr bwMode="auto">
            <a:xfrm>
              <a:off x="2462" y="2302"/>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29" name="Text Box 269">
              <a:extLst>
                <a:ext uri="{FF2B5EF4-FFF2-40B4-BE49-F238E27FC236}">
                  <a16:creationId xmlns:a16="http://schemas.microsoft.com/office/drawing/2014/main" id="{B5AF9109-D160-C980-40AB-012051CC86F2}"/>
                </a:ext>
              </a:extLst>
            </p:cNvPr>
            <p:cNvSpPr txBox="1">
              <a:spLocks noChangeAspect="1" noChangeArrowheads="1"/>
            </p:cNvSpPr>
            <p:nvPr/>
          </p:nvSpPr>
          <p:spPr bwMode="auto">
            <a:xfrm>
              <a:off x="1361"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130" name="Text Box 270">
              <a:extLst>
                <a:ext uri="{FF2B5EF4-FFF2-40B4-BE49-F238E27FC236}">
                  <a16:creationId xmlns:a16="http://schemas.microsoft.com/office/drawing/2014/main" id="{01EFD8E4-87BD-DE38-41A9-24573EA168DE}"/>
                </a:ext>
              </a:extLst>
            </p:cNvPr>
            <p:cNvSpPr txBox="1">
              <a:spLocks noChangeAspect="1" noChangeArrowheads="1"/>
            </p:cNvSpPr>
            <p:nvPr/>
          </p:nvSpPr>
          <p:spPr bwMode="auto">
            <a:xfrm>
              <a:off x="1164"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31" name="Text Box 271">
              <a:extLst>
                <a:ext uri="{FF2B5EF4-FFF2-40B4-BE49-F238E27FC236}">
                  <a16:creationId xmlns:a16="http://schemas.microsoft.com/office/drawing/2014/main" id="{23E17E45-7B5B-76D3-5A97-C6FB247ACE12}"/>
                </a:ext>
              </a:extLst>
            </p:cNvPr>
            <p:cNvSpPr txBox="1">
              <a:spLocks noChangeAspect="1" noChangeArrowheads="1"/>
            </p:cNvSpPr>
            <p:nvPr/>
          </p:nvSpPr>
          <p:spPr bwMode="auto">
            <a:xfrm>
              <a:off x="1544"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32" name="Text Box 272">
              <a:extLst>
                <a:ext uri="{FF2B5EF4-FFF2-40B4-BE49-F238E27FC236}">
                  <a16:creationId xmlns:a16="http://schemas.microsoft.com/office/drawing/2014/main" id="{4CDCA5DC-99E1-F9F9-68B3-040A84DF070C}"/>
                </a:ext>
              </a:extLst>
            </p:cNvPr>
            <p:cNvSpPr txBox="1">
              <a:spLocks noChangeAspect="1" noChangeArrowheads="1"/>
            </p:cNvSpPr>
            <p:nvPr/>
          </p:nvSpPr>
          <p:spPr bwMode="auto">
            <a:xfrm>
              <a:off x="1743"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33" name="Text Box 273">
              <a:extLst>
                <a:ext uri="{FF2B5EF4-FFF2-40B4-BE49-F238E27FC236}">
                  <a16:creationId xmlns:a16="http://schemas.microsoft.com/office/drawing/2014/main" id="{11C69BDB-17CF-56A8-4A03-BDE908DB87C3}"/>
                </a:ext>
              </a:extLst>
            </p:cNvPr>
            <p:cNvSpPr txBox="1">
              <a:spLocks noChangeAspect="1" noChangeArrowheads="1"/>
            </p:cNvSpPr>
            <p:nvPr/>
          </p:nvSpPr>
          <p:spPr bwMode="auto">
            <a:xfrm>
              <a:off x="1948"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34" name="Text Box 274">
              <a:extLst>
                <a:ext uri="{FF2B5EF4-FFF2-40B4-BE49-F238E27FC236}">
                  <a16:creationId xmlns:a16="http://schemas.microsoft.com/office/drawing/2014/main" id="{AAC75DAD-594C-F8E3-4B8B-B4B732A5C2F1}"/>
                </a:ext>
              </a:extLst>
            </p:cNvPr>
            <p:cNvSpPr txBox="1">
              <a:spLocks noChangeAspect="1" noChangeArrowheads="1"/>
            </p:cNvSpPr>
            <p:nvPr/>
          </p:nvSpPr>
          <p:spPr bwMode="auto">
            <a:xfrm>
              <a:off x="2137" y="3666"/>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35" name="Text Box 275">
              <a:extLst>
                <a:ext uri="{FF2B5EF4-FFF2-40B4-BE49-F238E27FC236}">
                  <a16:creationId xmlns:a16="http://schemas.microsoft.com/office/drawing/2014/main" id="{EB924B38-9780-6121-482B-B7EEE16F751A}"/>
                </a:ext>
              </a:extLst>
            </p:cNvPr>
            <p:cNvSpPr txBox="1">
              <a:spLocks noChangeAspect="1" noChangeArrowheads="1"/>
            </p:cNvSpPr>
            <p:nvPr/>
          </p:nvSpPr>
          <p:spPr bwMode="auto">
            <a:xfrm>
              <a:off x="967" y="3666"/>
              <a:ext cx="23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grpSp>
    </p:spTree>
    <p:extLst>
      <p:ext uri="{BB962C8B-B14F-4D97-AF65-F5344CB8AC3E}">
        <p14:creationId xmlns:p14="http://schemas.microsoft.com/office/powerpoint/2010/main" val="361338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dissolve">
                                      <p:cBhvr>
                                        <p:cTn id="23" dur="500"/>
                                        <p:tgtEl>
                                          <p:spTgt spid="99"/>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ppt_w/2"/>
                                          </p:val>
                                        </p:tav>
                                        <p:tav tm="100000">
                                          <p:val>
                                            <p:strVal val="#ppt_x"/>
                                          </p:val>
                                        </p:tav>
                                      </p:tavLst>
                                    </p:anim>
                                    <p:anim calcmode="lin" valueType="num">
                                      <p:cBhvr>
                                        <p:cTn id="29" dur="500" fill="hold"/>
                                        <p:tgtEl>
                                          <p:spTgt spid="8"/>
                                        </p:tgtEl>
                                        <p:attrNameLst>
                                          <p:attrName>ppt_y</p:attrName>
                                        </p:attrNameLst>
                                      </p:cBhvr>
                                      <p:tavLst>
                                        <p:tav tm="0">
                                          <p:val>
                                            <p:strVal val="#ppt_y"/>
                                          </p:val>
                                        </p:tav>
                                        <p:tav tm="100000">
                                          <p:val>
                                            <p:strVal val="#ppt_y"/>
                                          </p:val>
                                        </p:tav>
                                      </p:tavLst>
                                    </p:anim>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9504-2934-6FD9-F89A-92DE0D390A95}"/>
              </a:ext>
            </a:extLst>
          </p:cNvPr>
          <p:cNvSpPr>
            <a:spLocks noGrp="1"/>
          </p:cNvSpPr>
          <p:nvPr>
            <p:ph type="title"/>
          </p:nvPr>
        </p:nvSpPr>
        <p:spPr/>
        <p:txBody>
          <a:bodyPr/>
          <a:lstStyle/>
          <a:p>
            <a:r>
              <a:rPr lang="en-US" dirty="0"/>
              <a:t>Recap: Channel Routing</a:t>
            </a:r>
          </a:p>
        </p:txBody>
      </p:sp>
      <p:sp>
        <p:nvSpPr>
          <p:cNvPr id="4" name="Line 3">
            <a:extLst>
              <a:ext uri="{FF2B5EF4-FFF2-40B4-BE49-F238E27FC236}">
                <a16:creationId xmlns:a16="http://schemas.microsoft.com/office/drawing/2014/main" id="{AD959180-A712-B66C-5E4E-52B87BA015ED}"/>
              </a:ext>
            </a:extLst>
          </p:cNvPr>
          <p:cNvSpPr>
            <a:spLocks noChangeAspect="1" noChangeShapeType="1"/>
          </p:cNvSpPr>
          <p:nvPr/>
        </p:nvSpPr>
        <p:spPr bwMode="auto">
          <a:xfrm flipV="1">
            <a:off x="5215391"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
            <a:extLst>
              <a:ext uri="{FF2B5EF4-FFF2-40B4-BE49-F238E27FC236}">
                <a16:creationId xmlns:a16="http://schemas.microsoft.com/office/drawing/2014/main" id="{3AC24A4C-834F-A1BB-2061-B8B593CAAF6C}"/>
              </a:ext>
            </a:extLst>
          </p:cNvPr>
          <p:cNvSpPr>
            <a:spLocks noChangeAspect="1" noChangeShapeType="1"/>
          </p:cNvSpPr>
          <p:nvPr/>
        </p:nvSpPr>
        <p:spPr bwMode="auto">
          <a:xfrm>
            <a:off x="5215391" y="5233988"/>
            <a:ext cx="2682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5">
            <a:extLst>
              <a:ext uri="{FF2B5EF4-FFF2-40B4-BE49-F238E27FC236}">
                <a16:creationId xmlns:a16="http://schemas.microsoft.com/office/drawing/2014/main" id="{E9D450F6-4075-DFCC-EFB2-02E3299B4134}"/>
              </a:ext>
            </a:extLst>
          </p:cNvPr>
          <p:cNvSpPr>
            <a:spLocks noChangeAspect="1" noChangeShapeType="1"/>
          </p:cNvSpPr>
          <p:nvPr/>
        </p:nvSpPr>
        <p:spPr bwMode="auto">
          <a:xfrm>
            <a:off x="5483678" y="5233988"/>
            <a:ext cx="0" cy="2032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
            <a:extLst>
              <a:ext uri="{FF2B5EF4-FFF2-40B4-BE49-F238E27FC236}">
                <a16:creationId xmlns:a16="http://schemas.microsoft.com/office/drawing/2014/main" id="{4F129B59-8980-7260-0205-4C4E1C92AFF5}"/>
              </a:ext>
            </a:extLst>
          </p:cNvPr>
          <p:cNvSpPr>
            <a:spLocks noChangeAspect="1" noChangeShapeType="1"/>
          </p:cNvSpPr>
          <p:nvPr/>
        </p:nvSpPr>
        <p:spPr bwMode="auto">
          <a:xfrm>
            <a:off x="5215391"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a:extLst>
              <a:ext uri="{FF2B5EF4-FFF2-40B4-BE49-F238E27FC236}">
                <a16:creationId xmlns:a16="http://schemas.microsoft.com/office/drawing/2014/main" id="{1D708204-6F3D-350E-DF75-34F76C628E3D}"/>
              </a:ext>
            </a:extLst>
          </p:cNvPr>
          <p:cNvSpPr>
            <a:spLocks noChangeAspect="1" noChangeShapeType="1"/>
          </p:cNvSpPr>
          <p:nvPr/>
        </p:nvSpPr>
        <p:spPr bwMode="auto">
          <a:xfrm>
            <a:off x="5215391" y="5033963"/>
            <a:ext cx="20478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1C4A28A5-83F2-665D-BC84-53720DFE811E}"/>
              </a:ext>
            </a:extLst>
          </p:cNvPr>
          <p:cNvSpPr>
            <a:spLocks noChangeAspect="1" noChangeShapeType="1"/>
          </p:cNvSpPr>
          <p:nvPr/>
        </p:nvSpPr>
        <p:spPr bwMode="auto">
          <a:xfrm flipV="1">
            <a:off x="5348741" y="4832350"/>
            <a:ext cx="0" cy="604838"/>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4EEF4AEB-CE52-3BCF-5371-E1A0C1E65D81}"/>
              </a:ext>
            </a:extLst>
          </p:cNvPr>
          <p:cNvSpPr>
            <a:spLocks noChangeAspect="1" noChangeShapeType="1"/>
          </p:cNvSpPr>
          <p:nvPr/>
        </p:nvSpPr>
        <p:spPr bwMode="auto">
          <a:xfrm>
            <a:off x="5348741" y="4832350"/>
            <a:ext cx="674687"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
            <a:extLst>
              <a:ext uri="{FF2B5EF4-FFF2-40B4-BE49-F238E27FC236}">
                <a16:creationId xmlns:a16="http://schemas.microsoft.com/office/drawing/2014/main" id="{65E594C7-EB05-B422-5BF6-132D06E2662E}"/>
              </a:ext>
            </a:extLst>
          </p:cNvPr>
          <p:cNvSpPr>
            <a:spLocks noChangeAspect="1" noChangeShapeType="1"/>
          </p:cNvSpPr>
          <p:nvPr/>
        </p:nvSpPr>
        <p:spPr bwMode="auto">
          <a:xfrm flipV="1">
            <a:off x="5483678" y="4630738"/>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1">
            <a:extLst>
              <a:ext uri="{FF2B5EF4-FFF2-40B4-BE49-F238E27FC236}">
                <a16:creationId xmlns:a16="http://schemas.microsoft.com/office/drawing/2014/main" id="{CDC64912-403B-1087-ADC3-0A175A33B770}"/>
              </a:ext>
            </a:extLst>
          </p:cNvPr>
          <p:cNvSpPr>
            <a:spLocks noChangeAspect="1" noChangeShapeType="1"/>
          </p:cNvSpPr>
          <p:nvPr/>
        </p:nvSpPr>
        <p:spPr bwMode="auto">
          <a:xfrm flipV="1">
            <a:off x="5618616" y="46307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2">
            <a:extLst>
              <a:ext uri="{FF2B5EF4-FFF2-40B4-BE49-F238E27FC236}">
                <a16:creationId xmlns:a16="http://schemas.microsoft.com/office/drawing/2014/main" id="{8A988FBD-4AEE-4016-B18E-2D94FE4C0D0D}"/>
              </a:ext>
            </a:extLst>
          </p:cNvPr>
          <p:cNvSpPr>
            <a:spLocks noChangeAspect="1" noChangeShapeType="1"/>
          </p:cNvSpPr>
          <p:nvPr/>
        </p:nvSpPr>
        <p:spPr bwMode="auto">
          <a:xfrm>
            <a:off x="5618616" y="5033963"/>
            <a:ext cx="0" cy="4032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3">
            <a:extLst>
              <a:ext uri="{FF2B5EF4-FFF2-40B4-BE49-F238E27FC236}">
                <a16:creationId xmlns:a16="http://schemas.microsoft.com/office/drawing/2014/main" id="{7EA9C707-0A3B-3015-FEE1-FCB45BD96B1F}"/>
              </a:ext>
            </a:extLst>
          </p:cNvPr>
          <p:cNvSpPr>
            <a:spLocks noChangeAspect="1" noChangeShapeType="1"/>
          </p:cNvSpPr>
          <p:nvPr/>
        </p:nvSpPr>
        <p:spPr bwMode="auto">
          <a:xfrm>
            <a:off x="5753553" y="4630738"/>
            <a:ext cx="0" cy="6032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D4C3CFBA-825B-CF5B-7002-1F83F02C8166}"/>
              </a:ext>
            </a:extLst>
          </p:cNvPr>
          <p:cNvSpPr>
            <a:spLocks noChangeAspect="1" noChangeShapeType="1"/>
          </p:cNvSpPr>
          <p:nvPr/>
        </p:nvSpPr>
        <p:spPr bwMode="auto">
          <a:xfrm>
            <a:off x="5753553" y="5233988"/>
            <a:ext cx="638175" cy="63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5">
            <a:extLst>
              <a:ext uri="{FF2B5EF4-FFF2-40B4-BE49-F238E27FC236}">
                <a16:creationId xmlns:a16="http://schemas.microsoft.com/office/drawing/2014/main" id="{15459A30-7A8B-66C0-AFE3-951FC7347DBD}"/>
              </a:ext>
            </a:extLst>
          </p:cNvPr>
          <p:cNvSpPr>
            <a:spLocks noChangeAspect="1" noChangeShapeType="1"/>
          </p:cNvSpPr>
          <p:nvPr/>
        </p:nvSpPr>
        <p:spPr bwMode="auto">
          <a:xfrm>
            <a:off x="5888491"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a:extLst>
              <a:ext uri="{FF2B5EF4-FFF2-40B4-BE49-F238E27FC236}">
                <a16:creationId xmlns:a16="http://schemas.microsoft.com/office/drawing/2014/main" id="{6F0B4161-8DAE-400B-8EC6-DABFE944597A}"/>
              </a:ext>
            </a:extLst>
          </p:cNvPr>
          <p:cNvSpPr>
            <a:spLocks noChangeAspect="1" noChangeShapeType="1"/>
          </p:cNvSpPr>
          <p:nvPr/>
        </p:nvSpPr>
        <p:spPr bwMode="auto">
          <a:xfrm>
            <a:off x="6023428" y="4630738"/>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Rectangle 17">
            <a:extLst>
              <a:ext uri="{FF2B5EF4-FFF2-40B4-BE49-F238E27FC236}">
                <a16:creationId xmlns:a16="http://schemas.microsoft.com/office/drawing/2014/main" id="{9E745364-BDEE-274C-313C-93C39AC8E546}"/>
              </a:ext>
            </a:extLst>
          </p:cNvPr>
          <p:cNvSpPr>
            <a:spLocks noChangeAspect="1" noChangeArrowheads="1"/>
          </p:cNvSpPr>
          <p:nvPr/>
        </p:nvSpPr>
        <p:spPr bwMode="auto">
          <a:xfrm>
            <a:off x="5188403"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9" name="Rectangle 18">
            <a:extLst>
              <a:ext uri="{FF2B5EF4-FFF2-40B4-BE49-F238E27FC236}">
                <a16:creationId xmlns:a16="http://schemas.microsoft.com/office/drawing/2014/main" id="{1F3A5F85-C2A5-4488-9844-E7EAB4867F88}"/>
              </a:ext>
            </a:extLst>
          </p:cNvPr>
          <p:cNvSpPr>
            <a:spLocks noChangeAspect="1" noChangeArrowheads="1"/>
          </p:cNvSpPr>
          <p:nvPr/>
        </p:nvSpPr>
        <p:spPr bwMode="auto">
          <a:xfrm>
            <a:off x="6772728"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 name="Rectangle 19">
            <a:extLst>
              <a:ext uri="{FF2B5EF4-FFF2-40B4-BE49-F238E27FC236}">
                <a16:creationId xmlns:a16="http://schemas.microsoft.com/office/drawing/2014/main" id="{756DF79D-3244-57FE-D562-27D45A8D511B}"/>
              </a:ext>
            </a:extLst>
          </p:cNvPr>
          <p:cNvSpPr>
            <a:spLocks noChangeAspect="1" noChangeArrowheads="1"/>
          </p:cNvSpPr>
          <p:nvPr/>
        </p:nvSpPr>
        <p:spPr bwMode="auto">
          <a:xfrm>
            <a:off x="5188403" y="5434013"/>
            <a:ext cx="865188" cy="78740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 name="Rectangle 20">
            <a:extLst>
              <a:ext uri="{FF2B5EF4-FFF2-40B4-BE49-F238E27FC236}">
                <a16:creationId xmlns:a16="http://schemas.microsoft.com/office/drawing/2014/main" id="{09FA95A0-E0D7-F691-4676-D70F93A75E1D}"/>
              </a:ext>
            </a:extLst>
          </p:cNvPr>
          <p:cNvSpPr>
            <a:spLocks noChangeAspect="1" noChangeArrowheads="1"/>
          </p:cNvSpPr>
          <p:nvPr/>
        </p:nvSpPr>
        <p:spPr bwMode="auto">
          <a:xfrm>
            <a:off x="6772728" y="3854450"/>
            <a:ext cx="865188" cy="788988"/>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4" name="Line 23">
            <a:extLst>
              <a:ext uri="{FF2B5EF4-FFF2-40B4-BE49-F238E27FC236}">
                <a16:creationId xmlns:a16="http://schemas.microsoft.com/office/drawing/2014/main" id="{0E399F67-4CBE-1621-BF84-ACE77B581888}"/>
              </a:ext>
            </a:extLst>
          </p:cNvPr>
          <p:cNvSpPr>
            <a:spLocks noChangeAspect="1" noChangeShapeType="1"/>
          </p:cNvSpPr>
          <p:nvPr/>
        </p:nvSpPr>
        <p:spPr bwMode="auto">
          <a:xfrm flipV="1">
            <a:off x="6190116" y="4837113"/>
            <a:ext cx="0" cy="10747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4">
            <a:extLst>
              <a:ext uri="{FF2B5EF4-FFF2-40B4-BE49-F238E27FC236}">
                <a16:creationId xmlns:a16="http://schemas.microsoft.com/office/drawing/2014/main" id="{D686FF58-1709-A74E-5F83-C597BBC75D94}"/>
              </a:ext>
            </a:extLst>
          </p:cNvPr>
          <p:cNvSpPr>
            <a:spLocks noChangeAspect="1" noChangeShapeType="1"/>
          </p:cNvSpPr>
          <p:nvPr/>
        </p:nvSpPr>
        <p:spPr bwMode="auto">
          <a:xfrm>
            <a:off x="6190116" y="4837113"/>
            <a:ext cx="8731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5">
            <a:extLst>
              <a:ext uri="{FF2B5EF4-FFF2-40B4-BE49-F238E27FC236}">
                <a16:creationId xmlns:a16="http://schemas.microsoft.com/office/drawing/2014/main" id="{98F507EE-B043-6619-6F19-FDB83D2AE5D9}"/>
              </a:ext>
            </a:extLst>
          </p:cNvPr>
          <p:cNvSpPr>
            <a:spLocks noChangeAspect="1" noChangeShapeType="1"/>
          </p:cNvSpPr>
          <p:nvPr/>
        </p:nvSpPr>
        <p:spPr bwMode="auto">
          <a:xfrm flipV="1">
            <a:off x="6591753" y="4164013"/>
            <a:ext cx="0" cy="6731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6">
            <a:extLst>
              <a:ext uri="{FF2B5EF4-FFF2-40B4-BE49-F238E27FC236}">
                <a16:creationId xmlns:a16="http://schemas.microsoft.com/office/drawing/2014/main" id="{7CA3C6E4-D9EE-AAE1-838C-1F433EE617BB}"/>
              </a:ext>
            </a:extLst>
          </p:cNvPr>
          <p:cNvSpPr>
            <a:spLocks noChangeAspect="1" noChangeShapeType="1"/>
          </p:cNvSpPr>
          <p:nvPr/>
        </p:nvSpPr>
        <p:spPr bwMode="auto">
          <a:xfrm flipV="1">
            <a:off x="6391728" y="3963988"/>
            <a:ext cx="0" cy="1076325"/>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7">
            <a:extLst>
              <a:ext uri="{FF2B5EF4-FFF2-40B4-BE49-F238E27FC236}">
                <a16:creationId xmlns:a16="http://schemas.microsoft.com/office/drawing/2014/main" id="{8F4BDC10-8AB9-4EB0-238A-8CBBC76C7639}"/>
              </a:ext>
            </a:extLst>
          </p:cNvPr>
          <p:cNvSpPr>
            <a:spLocks noChangeAspect="1" noChangeShapeType="1"/>
          </p:cNvSpPr>
          <p:nvPr/>
        </p:nvSpPr>
        <p:spPr bwMode="auto">
          <a:xfrm>
            <a:off x="6391728" y="5240338"/>
            <a:ext cx="0" cy="87630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8">
            <a:extLst>
              <a:ext uri="{FF2B5EF4-FFF2-40B4-BE49-F238E27FC236}">
                <a16:creationId xmlns:a16="http://schemas.microsoft.com/office/drawing/2014/main" id="{195E2AC7-CD24-B074-F842-0767D7822283}"/>
              </a:ext>
            </a:extLst>
          </p:cNvPr>
          <p:cNvSpPr>
            <a:spLocks noChangeAspect="1" noChangeShapeType="1"/>
          </p:cNvSpPr>
          <p:nvPr/>
        </p:nvSpPr>
        <p:spPr bwMode="auto">
          <a:xfrm>
            <a:off x="6591753" y="5040313"/>
            <a:ext cx="0" cy="8715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9">
            <a:extLst>
              <a:ext uri="{FF2B5EF4-FFF2-40B4-BE49-F238E27FC236}">
                <a16:creationId xmlns:a16="http://schemas.microsoft.com/office/drawing/2014/main" id="{69EC2223-9E41-0D55-A539-28F4443EC4B3}"/>
              </a:ext>
            </a:extLst>
          </p:cNvPr>
          <p:cNvSpPr>
            <a:spLocks noChangeAspect="1" noChangeShapeType="1"/>
          </p:cNvSpPr>
          <p:nvPr/>
        </p:nvSpPr>
        <p:spPr bwMode="auto">
          <a:xfrm>
            <a:off x="7263266" y="5040313"/>
            <a:ext cx="0" cy="401637"/>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0">
            <a:extLst>
              <a:ext uri="{FF2B5EF4-FFF2-40B4-BE49-F238E27FC236}">
                <a16:creationId xmlns:a16="http://schemas.microsoft.com/office/drawing/2014/main" id="{4823C732-2586-4C05-BF69-EDBFDD699CFE}"/>
              </a:ext>
            </a:extLst>
          </p:cNvPr>
          <p:cNvSpPr>
            <a:spLocks noChangeAspect="1" noChangeShapeType="1"/>
          </p:cNvSpPr>
          <p:nvPr/>
        </p:nvSpPr>
        <p:spPr bwMode="auto">
          <a:xfrm flipV="1">
            <a:off x="7063241" y="4635500"/>
            <a:ext cx="0" cy="201613"/>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1">
            <a:extLst>
              <a:ext uri="{FF2B5EF4-FFF2-40B4-BE49-F238E27FC236}">
                <a16:creationId xmlns:a16="http://schemas.microsoft.com/office/drawing/2014/main" id="{768B3B74-5B96-5092-C70B-345CCB6D77D7}"/>
              </a:ext>
            </a:extLst>
          </p:cNvPr>
          <p:cNvSpPr>
            <a:spLocks noChangeAspect="1" noChangeShapeType="1"/>
          </p:cNvSpPr>
          <p:nvPr/>
        </p:nvSpPr>
        <p:spPr bwMode="auto">
          <a:xfrm>
            <a:off x="6591753" y="5911850"/>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2">
            <a:extLst>
              <a:ext uri="{FF2B5EF4-FFF2-40B4-BE49-F238E27FC236}">
                <a16:creationId xmlns:a16="http://schemas.microsoft.com/office/drawing/2014/main" id="{94DBF7FF-0C74-253C-D2DD-22E658C9ABE1}"/>
              </a:ext>
            </a:extLst>
          </p:cNvPr>
          <p:cNvSpPr>
            <a:spLocks noChangeAspect="1" noChangeShapeType="1"/>
          </p:cNvSpPr>
          <p:nvPr/>
        </p:nvSpPr>
        <p:spPr bwMode="auto">
          <a:xfrm>
            <a:off x="6055178" y="6116638"/>
            <a:ext cx="73977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3">
            <a:extLst>
              <a:ext uri="{FF2B5EF4-FFF2-40B4-BE49-F238E27FC236}">
                <a16:creationId xmlns:a16="http://schemas.microsoft.com/office/drawing/2014/main" id="{7A20A66C-3254-6086-A28F-AE9BE5077D00}"/>
              </a:ext>
            </a:extLst>
          </p:cNvPr>
          <p:cNvSpPr>
            <a:spLocks noChangeAspect="1" noChangeShapeType="1"/>
          </p:cNvSpPr>
          <p:nvPr/>
        </p:nvSpPr>
        <p:spPr bwMode="auto">
          <a:xfrm flipH="1">
            <a:off x="6055178" y="5911850"/>
            <a:ext cx="134938"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4">
            <a:extLst>
              <a:ext uri="{FF2B5EF4-FFF2-40B4-BE49-F238E27FC236}">
                <a16:creationId xmlns:a16="http://schemas.microsoft.com/office/drawing/2014/main" id="{7955B644-2D7F-A57B-8743-10D835B1B023}"/>
              </a:ext>
            </a:extLst>
          </p:cNvPr>
          <p:cNvSpPr>
            <a:spLocks noChangeAspect="1" noChangeShapeType="1"/>
          </p:cNvSpPr>
          <p:nvPr/>
        </p:nvSpPr>
        <p:spPr bwMode="auto">
          <a:xfrm>
            <a:off x="6591753" y="4164013"/>
            <a:ext cx="20320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5">
            <a:extLst>
              <a:ext uri="{FF2B5EF4-FFF2-40B4-BE49-F238E27FC236}">
                <a16:creationId xmlns:a16="http://schemas.microsoft.com/office/drawing/2014/main" id="{6E4DFBF2-973D-7EFD-BDD7-13A50AC53FB6}"/>
              </a:ext>
            </a:extLst>
          </p:cNvPr>
          <p:cNvSpPr>
            <a:spLocks noChangeAspect="1" noChangeShapeType="1"/>
          </p:cNvSpPr>
          <p:nvPr/>
        </p:nvSpPr>
        <p:spPr bwMode="auto">
          <a:xfrm flipH="1">
            <a:off x="6055178" y="3963988"/>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6">
            <a:extLst>
              <a:ext uri="{FF2B5EF4-FFF2-40B4-BE49-F238E27FC236}">
                <a16:creationId xmlns:a16="http://schemas.microsoft.com/office/drawing/2014/main" id="{65613364-9AE9-D8B3-2BAA-359DA347878F}"/>
              </a:ext>
            </a:extLst>
          </p:cNvPr>
          <p:cNvSpPr>
            <a:spLocks noChangeAspect="1" noChangeShapeType="1"/>
          </p:cNvSpPr>
          <p:nvPr/>
        </p:nvSpPr>
        <p:spPr bwMode="auto">
          <a:xfrm flipH="1">
            <a:off x="6055178" y="4164013"/>
            <a:ext cx="336550"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7">
            <a:extLst>
              <a:ext uri="{FF2B5EF4-FFF2-40B4-BE49-F238E27FC236}">
                <a16:creationId xmlns:a16="http://schemas.microsoft.com/office/drawing/2014/main" id="{8CCC829C-DB3E-7A55-9003-FC985C7D486B}"/>
              </a:ext>
            </a:extLst>
          </p:cNvPr>
          <p:cNvSpPr>
            <a:spLocks noChangeAspect="1" noChangeShapeType="1"/>
          </p:cNvSpPr>
          <p:nvPr/>
        </p:nvSpPr>
        <p:spPr bwMode="auto">
          <a:xfrm flipV="1">
            <a:off x="7063241" y="5240338"/>
            <a:ext cx="0" cy="201612"/>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8">
            <a:extLst>
              <a:ext uri="{FF2B5EF4-FFF2-40B4-BE49-F238E27FC236}">
                <a16:creationId xmlns:a16="http://schemas.microsoft.com/office/drawing/2014/main" id="{65A4F451-0320-A14C-B551-D95562F37E22}"/>
              </a:ext>
            </a:extLst>
          </p:cNvPr>
          <p:cNvSpPr>
            <a:spLocks noChangeAspect="1" noChangeShapeType="1"/>
          </p:cNvSpPr>
          <p:nvPr/>
        </p:nvSpPr>
        <p:spPr bwMode="auto">
          <a:xfrm>
            <a:off x="7063241" y="5240338"/>
            <a:ext cx="403225" cy="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9">
            <a:extLst>
              <a:ext uri="{FF2B5EF4-FFF2-40B4-BE49-F238E27FC236}">
                <a16:creationId xmlns:a16="http://schemas.microsoft.com/office/drawing/2014/main" id="{11CECCF8-1161-9F33-7FFA-B28719EBC6E4}"/>
              </a:ext>
            </a:extLst>
          </p:cNvPr>
          <p:cNvSpPr>
            <a:spLocks noChangeAspect="1" noChangeShapeType="1"/>
          </p:cNvSpPr>
          <p:nvPr/>
        </p:nvSpPr>
        <p:spPr bwMode="auto">
          <a:xfrm>
            <a:off x="7466466" y="4635500"/>
            <a:ext cx="0" cy="806450"/>
          </a:xfrm>
          <a:prstGeom prst="line">
            <a:avLst/>
          </a:prstGeom>
          <a:noFill/>
          <a:ln w="2857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Rectangle 40">
            <a:extLst>
              <a:ext uri="{FF2B5EF4-FFF2-40B4-BE49-F238E27FC236}">
                <a16:creationId xmlns:a16="http://schemas.microsoft.com/office/drawing/2014/main" id="{9883079E-72D9-5436-D6C5-8168AFB4B27F}"/>
              </a:ext>
            </a:extLst>
          </p:cNvPr>
          <p:cNvSpPr>
            <a:spLocks noChangeAspect="1" noChangeArrowheads="1"/>
          </p:cNvSpPr>
          <p:nvPr/>
        </p:nvSpPr>
        <p:spPr bwMode="auto">
          <a:xfrm>
            <a:off x="5045528" y="3697288"/>
            <a:ext cx="2735263" cy="2684462"/>
          </a:xfrm>
          <a:prstGeom prst="rect">
            <a:avLst/>
          </a:prstGeom>
          <a:noFill/>
          <a:ln w="19050">
            <a:solidFill>
              <a:srgbClr val="B2B2B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42" name="Group 41">
            <a:extLst>
              <a:ext uri="{FF2B5EF4-FFF2-40B4-BE49-F238E27FC236}">
                <a16:creationId xmlns:a16="http://schemas.microsoft.com/office/drawing/2014/main" id="{0CDC2387-5457-4AAB-BA75-60D58E90C86A}"/>
              </a:ext>
            </a:extLst>
          </p:cNvPr>
          <p:cNvGrpSpPr>
            <a:grpSpLocks/>
          </p:cNvGrpSpPr>
          <p:nvPr/>
        </p:nvGrpSpPr>
        <p:grpSpPr bwMode="auto">
          <a:xfrm>
            <a:off x="1372053" y="2179638"/>
            <a:ext cx="4883150" cy="3397250"/>
            <a:chOff x="158" y="1373"/>
            <a:chExt cx="3076" cy="2140"/>
          </a:xfrm>
        </p:grpSpPr>
        <p:sp>
          <p:nvSpPr>
            <p:cNvPr id="43" name="Oval 42">
              <a:extLst>
                <a:ext uri="{FF2B5EF4-FFF2-40B4-BE49-F238E27FC236}">
                  <a16:creationId xmlns:a16="http://schemas.microsoft.com/office/drawing/2014/main" id="{694D8A3A-5AB0-E133-D6AA-805BE8A26F66}"/>
                </a:ext>
              </a:extLst>
            </p:cNvPr>
            <p:cNvSpPr>
              <a:spLocks noChangeAspect="1" noChangeArrowheads="1"/>
            </p:cNvSpPr>
            <p:nvPr/>
          </p:nvSpPr>
          <p:spPr bwMode="auto">
            <a:xfrm>
              <a:off x="2472" y="2835"/>
              <a:ext cx="762" cy="678"/>
            </a:xfrm>
            <a:prstGeom prst="ellipse">
              <a:avLst/>
            </a:prstGeom>
            <a:noFill/>
            <a:ln w="33338">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Line 43">
              <a:extLst>
                <a:ext uri="{FF2B5EF4-FFF2-40B4-BE49-F238E27FC236}">
                  <a16:creationId xmlns:a16="http://schemas.microsoft.com/office/drawing/2014/main" id="{C25E2F74-2024-1211-3C29-5E8C639D69A5}"/>
                </a:ext>
              </a:extLst>
            </p:cNvPr>
            <p:cNvSpPr>
              <a:spLocks noChangeAspect="1" noChangeShapeType="1"/>
            </p:cNvSpPr>
            <p:nvPr/>
          </p:nvSpPr>
          <p:spPr bwMode="auto">
            <a:xfrm flipH="1">
              <a:off x="162" y="2756"/>
              <a:ext cx="1965" cy="6"/>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4">
              <a:extLst>
                <a:ext uri="{FF2B5EF4-FFF2-40B4-BE49-F238E27FC236}">
                  <a16:creationId xmlns:a16="http://schemas.microsoft.com/office/drawing/2014/main" id="{4F5CB17D-D7F2-D91F-2A59-90143BF5DDC5}"/>
                </a:ext>
              </a:extLst>
            </p:cNvPr>
            <p:cNvSpPr>
              <a:spLocks noChangeAspect="1" noChangeShapeType="1"/>
            </p:cNvSpPr>
            <p:nvPr/>
          </p:nvSpPr>
          <p:spPr bwMode="auto">
            <a:xfrm flipH="1">
              <a:off x="158" y="1663"/>
              <a:ext cx="1969" cy="1"/>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Rectangle 45">
              <a:extLst>
                <a:ext uri="{FF2B5EF4-FFF2-40B4-BE49-F238E27FC236}">
                  <a16:creationId xmlns:a16="http://schemas.microsoft.com/office/drawing/2014/main" id="{C5F5B4A1-A965-F610-2010-D737833DFA56}"/>
                </a:ext>
              </a:extLst>
            </p:cNvPr>
            <p:cNvSpPr>
              <a:spLocks noChangeAspect="1" noChangeArrowheads="1"/>
            </p:cNvSpPr>
            <p:nvPr/>
          </p:nvSpPr>
          <p:spPr bwMode="auto">
            <a:xfrm flipH="1" flipV="1">
              <a:off x="1849" y="1585"/>
              <a:ext cx="178" cy="1256"/>
            </a:xfrm>
            <a:prstGeom prst="rect">
              <a:avLst/>
            </a:prstGeom>
            <a:solidFill>
              <a:srgbClr val="808080"/>
            </a:solidFill>
            <a:ln w="0">
              <a:solidFill>
                <a:srgbClr val="808080"/>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DFE1D157-A737-E2B2-615E-805A0D8EE529}"/>
                </a:ext>
              </a:extLst>
            </p:cNvPr>
            <p:cNvSpPr>
              <a:spLocks noChangeAspect="1" noChangeArrowheads="1"/>
            </p:cNvSpPr>
            <p:nvPr/>
          </p:nvSpPr>
          <p:spPr bwMode="auto">
            <a:xfrm flipH="1" flipV="1">
              <a:off x="1849" y="1585"/>
              <a:ext cx="178" cy="126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FC4339DC-5263-BE5C-F99D-1005A73DEE9D}"/>
                </a:ext>
              </a:extLst>
            </p:cNvPr>
            <p:cNvSpPr>
              <a:spLocks noChangeAspect="1" noChangeArrowheads="1"/>
            </p:cNvSpPr>
            <p:nvPr/>
          </p:nvSpPr>
          <p:spPr bwMode="auto">
            <a:xfrm flipH="1" flipV="1">
              <a:off x="1584" y="1585"/>
              <a:ext cx="176" cy="1256"/>
            </a:xfrm>
            <a:prstGeom prst="rect">
              <a:avLst/>
            </a:prstGeom>
            <a:solidFill>
              <a:srgbClr val="808080"/>
            </a:solidFill>
            <a:ln w="0">
              <a:solidFill>
                <a:srgbClr val="808080"/>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25A74FFB-951F-0E7F-884C-EFBCEADFF9F1}"/>
                </a:ext>
              </a:extLst>
            </p:cNvPr>
            <p:cNvSpPr>
              <a:spLocks noChangeAspect="1" noChangeArrowheads="1"/>
            </p:cNvSpPr>
            <p:nvPr/>
          </p:nvSpPr>
          <p:spPr bwMode="auto">
            <a:xfrm flipH="1" flipV="1">
              <a:off x="1584" y="1585"/>
              <a:ext cx="176" cy="12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A7F164BB-12DD-8492-D3A7-7F1884CD5B3D}"/>
                </a:ext>
              </a:extLst>
            </p:cNvPr>
            <p:cNvSpPr>
              <a:spLocks noChangeAspect="1" noChangeArrowheads="1"/>
            </p:cNvSpPr>
            <p:nvPr/>
          </p:nvSpPr>
          <p:spPr bwMode="auto">
            <a:xfrm flipH="1" flipV="1">
              <a:off x="1318" y="1585"/>
              <a:ext cx="177" cy="973"/>
            </a:xfrm>
            <a:prstGeom prst="rect">
              <a:avLst/>
            </a:prstGeom>
            <a:solidFill>
              <a:srgbClr val="808080"/>
            </a:solidFill>
            <a:ln w="0">
              <a:solidFill>
                <a:srgbClr val="808080"/>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AAC93A80-8295-9FD1-475F-578AF6CD1F53}"/>
                </a:ext>
              </a:extLst>
            </p:cNvPr>
            <p:cNvSpPr>
              <a:spLocks noChangeAspect="1" noChangeArrowheads="1"/>
            </p:cNvSpPr>
            <p:nvPr/>
          </p:nvSpPr>
          <p:spPr bwMode="auto">
            <a:xfrm flipH="1" flipV="1">
              <a:off x="1318" y="1585"/>
              <a:ext cx="177" cy="9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9317BE9E-E2F8-F240-8861-5BD18F3AED9F}"/>
                </a:ext>
              </a:extLst>
            </p:cNvPr>
            <p:cNvSpPr>
              <a:spLocks noChangeAspect="1" noChangeArrowheads="1"/>
            </p:cNvSpPr>
            <p:nvPr/>
          </p:nvSpPr>
          <p:spPr bwMode="auto">
            <a:xfrm flipH="1" flipV="1">
              <a:off x="806" y="2417"/>
              <a:ext cx="176" cy="439"/>
            </a:xfrm>
            <a:prstGeom prst="rect">
              <a:avLst/>
            </a:prstGeom>
            <a:solidFill>
              <a:srgbClr val="808080"/>
            </a:solidFill>
            <a:ln w="0">
              <a:solidFill>
                <a:srgbClr val="808080"/>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3AA4DE1C-A912-86F2-B216-F992B7C5045C}"/>
                </a:ext>
              </a:extLst>
            </p:cNvPr>
            <p:cNvSpPr>
              <a:spLocks noChangeAspect="1" noChangeArrowheads="1"/>
            </p:cNvSpPr>
            <p:nvPr/>
          </p:nvSpPr>
          <p:spPr bwMode="auto">
            <a:xfrm flipH="1" flipV="1">
              <a:off x="806" y="2417"/>
              <a:ext cx="176"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5FA0FAC9-9B29-7CDA-BEB5-00D70A64F4D2}"/>
                </a:ext>
              </a:extLst>
            </p:cNvPr>
            <p:cNvSpPr>
              <a:spLocks noChangeAspect="1" noChangeArrowheads="1"/>
            </p:cNvSpPr>
            <p:nvPr/>
          </p:nvSpPr>
          <p:spPr bwMode="auto">
            <a:xfrm flipH="1" flipV="1">
              <a:off x="1051" y="2113"/>
              <a:ext cx="177" cy="728"/>
            </a:xfrm>
            <a:prstGeom prst="rect">
              <a:avLst/>
            </a:prstGeom>
            <a:solidFill>
              <a:srgbClr val="808080"/>
            </a:solidFill>
            <a:ln w="0">
              <a:solidFill>
                <a:srgbClr val="808080"/>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0185E6F0-5E21-D027-1293-E055D3E4EB0C}"/>
                </a:ext>
              </a:extLst>
            </p:cNvPr>
            <p:cNvSpPr>
              <a:spLocks noChangeAspect="1" noChangeArrowheads="1"/>
            </p:cNvSpPr>
            <p:nvPr/>
          </p:nvSpPr>
          <p:spPr bwMode="auto">
            <a:xfrm flipH="1" flipV="1">
              <a:off x="1051" y="2113"/>
              <a:ext cx="177" cy="72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3D34C202-3AE1-35AE-BB27-971C15067865}"/>
                </a:ext>
              </a:extLst>
            </p:cNvPr>
            <p:cNvSpPr>
              <a:spLocks noChangeAspect="1" noChangeArrowheads="1"/>
            </p:cNvSpPr>
            <p:nvPr/>
          </p:nvSpPr>
          <p:spPr bwMode="auto">
            <a:xfrm flipH="1" flipV="1">
              <a:off x="1051" y="1585"/>
              <a:ext cx="177" cy="445"/>
            </a:xfrm>
            <a:prstGeom prst="rect">
              <a:avLst/>
            </a:prstGeom>
            <a:solidFill>
              <a:srgbClr val="808080"/>
            </a:solidFill>
            <a:ln w="0">
              <a:solidFill>
                <a:srgbClr val="808080"/>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798297FF-553C-A065-1F0A-73C6584D087A}"/>
                </a:ext>
              </a:extLst>
            </p:cNvPr>
            <p:cNvSpPr>
              <a:spLocks noChangeAspect="1" noChangeArrowheads="1"/>
            </p:cNvSpPr>
            <p:nvPr/>
          </p:nvSpPr>
          <p:spPr bwMode="auto">
            <a:xfrm flipH="1" flipV="1">
              <a:off x="1051" y="1585"/>
              <a:ext cx="177" cy="44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742DBA78-D250-A286-4289-AF628ABADA71}"/>
                </a:ext>
              </a:extLst>
            </p:cNvPr>
            <p:cNvSpPr>
              <a:spLocks noChangeAspect="1" noChangeArrowheads="1"/>
            </p:cNvSpPr>
            <p:nvPr/>
          </p:nvSpPr>
          <p:spPr bwMode="auto">
            <a:xfrm flipH="1" flipV="1">
              <a:off x="790" y="1585"/>
              <a:ext cx="176" cy="706"/>
            </a:xfrm>
            <a:prstGeom prst="rect">
              <a:avLst/>
            </a:prstGeom>
            <a:solidFill>
              <a:srgbClr val="808080"/>
            </a:solidFill>
            <a:ln w="0">
              <a:solidFill>
                <a:srgbClr val="808080"/>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2C688233-996A-6FB6-38DD-F52EE774FAB7}"/>
                </a:ext>
              </a:extLst>
            </p:cNvPr>
            <p:cNvSpPr>
              <a:spLocks noChangeAspect="1" noChangeArrowheads="1"/>
            </p:cNvSpPr>
            <p:nvPr/>
          </p:nvSpPr>
          <p:spPr bwMode="auto">
            <a:xfrm flipH="1" flipV="1">
              <a:off x="790" y="1585"/>
              <a:ext cx="176"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15C360EF-580B-9F02-AB2E-D93ADDCAC7E9}"/>
                </a:ext>
              </a:extLst>
            </p:cNvPr>
            <p:cNvSpPr>
              <a:spLocks noChangeAspect="1" noChangeArrowheads="1"/>
            </p:cNvSpPr>
            <p:nvPr/>
          </p:nvSpPr>
          <p:spPr bwMode="auto">
            <a:xfrm flipH="1" flipV="1">
              <a:off x="523" y="1852"/>
              <a:ext cx="179" cy="989"/>
            </a:xfrm>
            <a:prstGeom prst="rect">
              <a:avLst/>
            </a:prstGeom>
            <a:solidFill>
              <a:srgbClr val="808080"/>
            </a:solidFill>
            <a:ln w="0">
              <a:solidFill>
                <a:srgbClr val="808080"/>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6B863B82-AB89-8EDE-FB57-DEC7E268C2C5}"/>
                </a:ext>
              </a:extLst>
            </p:cNvPr>
            <p:cNvSpPr>
              <a:spLocks noChangeAspect="1" noChangeArrowheads="1"/>
            </p:cNvSpPr>
            <p:nvPr/>
          </p:nvSpPr>
          <p:spPr bwMode="auto">
            <a:xfrm flipH="1" flipV="1">
              <a:off x="523" y="1852"/>
              <a:ext cx="179" cy="9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4A30D63A-D9D3-62D3-6F9D-5C2966710311}"/>
                </a:ext>
              </a:extLst>
            </p:cNvPr>
            <p:cNvSpPr>
              <a:spLocks noChangeAspect="1" noChangeArrowheads="1"/>
            </p:cNvSpPr>
            <p:nvPr/>
          </p:nvSpPr>
          <p:spPr bwMode="auto">
            <a:xfrm flipH="1" flipV="1">
              <a:off x="256" y="2417"/>
              <a:ext cx="178" cy="439"/>
            </a:xfrm>
            <a:prstGeom prst="rect">
              <a:avLst/>
            </a:prstGeom>
            <a:solidFill>
              <a:srgbClr val="808080"/>
            </a:solidFill>
            <a:ln w="0">
              <a:solidFill>
                <a:srgbClr val="808080"/>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8A5639A2-8009-14A4-CB9E-968EDD5DFB94}"/>
                </a:ext>
              </a:extLst>
            </p:cNvPr>
            <p:cNvSpPr>
              <a:spLocks noChangeAspect="1" noChangeArrowheads="1"/>
            </p:cNvSpPr>
            <p:nvPr/>
          </p:nvSpPr>
          <p:spPr bwMode="auto">
            <a:xfrm flipH="1" flipV="1">
              <a:off x="256" y="2417"/>
              <a:ext cx="178" cy="42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1DA0976-C9DD-1070-6E00-51C9F98C59F8}"/>
                </a:ext>
              </a:extLst>
            </p:cNvPr>
            <p:cNvSpPr>
              <a:spLocks noChangeAspect="1" noChangeArrowheads="1"/>
            </p:cNvSpPr>
            <p:nvPr/>
          </p:nvSpPr>
          <p:spPr bwMode="auto">
            <a:xfrm flipH="1" flipV="1">
              <a:off x="256" y="1585"/>
              <a:ext cx="178" cy="706"/>
            </a:xfrm>
            <a:prstGeom prst="rect">
              <a:avLst/>
            </a:prstGeom>
            <a:solidFill>
              <a:srgbClr val="808080"/>
            </a:solidFill>
            <a:ln w="0">
              <a:solidFill>
                <a:srgbClr val="808080"/>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F71571C4-8563-E78C-6AE7-F1CFF9906A8D}"/>
                </a:ext>
              </a:extLst>
            </p:cNvPr>
            <p:cNvSpPr>
              <a:spLocks noChangeAspect="1" noChangeArrowheads="1"/>
            </p:cNvSpPr>
            <p:nvPr/>
          </p:nvSpPr>
          <p:spPr bwMode="auto">
            <a:xfrm flipH="1" flipV="1">
              <a:off x="256" y="1585"/>
              <a:ext cx="178" cy="70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Rectangle 65">
              <a:extLst>
                <a:ext uri="{FF2B5EF4-FFF2-40B4-BE49-F238E27FC236}">
                  <a16:creationId xmlns:a16="http://schemas.microsoft.com/office/drawing/2014/main" id="{3F3013E1-B0BB-FE40-E38A-ECF1E26D1E39}"/>
                </a:ext>
              </a:extLst>
            </p:cNvPr>
            <p:cNvSpPr>
              <a:spLocks noChangeAspect="1" noChangeArrowheads="1"/>
            </p:cNvSpPr>
            <p:nvPr/>
          </p:nvSpPr>
          <p:spPr bwMode="auto">
            <a:xfrm flipH="1" flipV="1">
              <a:off x="1856" y="2671"/>
              <a:ext cx="178" cy="16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E4D0F334-0824-357B-5AA9-731B911E99AE}"/>
                </a:ext>
              </a:extLst>
            </p:cNvPr>
            <p:cNvSpPr>
              <a:spLocks noChangeAspect="1" noChangeArrowheads="1"/>
            </p:cNvSpPr>
            <p:nvPr/>
          </p:nvSpPr>
          <p:spPr bwMode="auto">
            <a:xfrm flipH="1" flipV="1">
              <a:off x="1584" y="2669"/>
              <a:ext cx="176" cy="17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67">
              <a:extLst>
                <a:ext uri="{FF2B5EF4-FFF2-40B4-BE49-F238E27FC236}">
                  <a16:creationId xmlns:a16="http://schemas.microsoft.com/office/drawing/2014/main" id="{5774A6DA-1148-6FE2-4EC3-228E05EE20DA}"/>
                </a:ext>
              </a:extLst>
            </p:cNvPr>
            <p:cNvSpPr>
              <a:spLocks noChangeAspect="1" noChangeArrowheads="1"/>
            </p:cNvSpPr>
            <p:nvPr/>
          </p:nvSpPr>
          <p:spPr bwMode="auto">
            <a:xfrm flipH="1" flipV="1">
              <a:off x="806" y="2683"/>
              <a:ext cx="176" cy="15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E4876286-1114-2D13-5CD5-EEAE72D2B7A4}"/>
                </a:ext>
              </a:extLst>
            </p:cNvPr>
            <p:cNvSpPr>
              <a:spLocks noChangeAspect="1" noChangeArrowheads="1"/>
            </p:cNvSpPr>
            <p:nvPr/>
          </p:nvSpPr>
          <p:spPr bwMode="auto">
            <a:xfrm flipH="1" flipV="1">
              <a:off x="1051" y="2671"/>
              <a:ext cx="177"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Rectangle 69">
              <a:extLst>
                <a:ext uri="{FF2B5EF4-FFF2-40B4-BE49-F238E27FC236}">
                  <a16:creationId xmlns:a16="http://schemas.microsoft.com/office/drawing/2014/main" id="{0DA3487A-5C15-2ED6-A5EC-489EE623746F}"/>
                </a:ext>
              </a:extLst>
            </p:cNvPr>
            <p:cNvSpPr>
              <a:spLocks noChangeAspect="1" noChangeArrowheads="1"/>
            </p:cNvSpPr>
            <p:nvPr/>
          </p:nvSpPr>
          <p:spPr bwMode="auto">
            <a:xfrm flipH="1" flipV="1">
              <a:off x="523" y="2671"/>
              <a:ext cx="179"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4E96FFD2-111C-FB08-3D01-3AE43E120C77}"/>
                </a:ext>
              </a:extLst>
            </p:cNvPr>
            <p:cNvSpPr>
              <a:spLocks noChangeAspect="1" noChangeArrowheads="1"/>
            </p:cNvSpPr>
            <p:nvPr/>
          </p:nvSpPr>
          <p:spPr bwMode="auto">
            <a:xfrm flipH="1" flipV="1">
              <a:off x="256" y="2671"/>
              <a:ext cx="178" cy="17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Rectangle 71">
              <a:extLst>
                <a:ext uri="{FF2B5EF4-FFF2-40B4-BE49-F238E27FC236}">
                  <a16:creationId xmlns:a16="http://schemas.microsoft.com/office/drawing/2014/main" id="{6A707DE7-9495-C93C-C958-9B1E826B0E97}"/>
                </a:ext>
              </a:extLst>
            </p:cNvPr>
            <p:cNvSpPr>
              <a:spLocks noChangeAspect="1" noChangeArrowheads="1"/>
            </p:cNvSpPr>
            <p:nvPr/>
          </p:nvSpPr>
          <p:spPr bwMode="auto">
            <a:xfrm flipH="1" flipV="1">
              <a:off x="1849"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8093996F-286C-33D3-DF83-1E30ECE285E3}"/>
                </a:ext>
              </a:extLst>
            </p:cNvPr>
            <p:cNvSpPr>
              <a:spLocks noChangeAspect="1" noChangeArrowheads="1"/>
            </p:cNvSpPr>
            <p:nvPr/>
          </p:nvSpPr>
          <p:spPr bwMode="auto">
            <a:xfrm flipH="1" flipV="1">
              <a:off x="1584"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Rectangle 73">
              <a:extLst>
                <a:ext uri="{FF2B5EF4-FFF2-40B4-BE49-F238E27FC236}">
                  <a16:creationId xmlns:a16="http://schemas.microsoft.com/office/drawing/2014/main" id="{D22E361E-4162-C643-0BA5-4A4EE7BB6CC2}"/>
                </a:ext>
              </a:extLst>
            </p:cNvPr>
            <p:cNvSpPr>
              <a:spLocks noChangeAspect="1" noChangeArrowheads="1"/>
            </p:cNvSpPr>
            <p:nvPr/>
          </p:nvSpPr>
          <p:spPr bwMode="auto">
            <a:xfrm flipH="1" flipV="1">
              <a:off x="1318"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108C5B24-5794-2A7A-85B4-36DAB7F448E4}"/>
                </a:ext>
              </a:extLst>
            </p:cNvPr>
            <p:cNvSpPr>
              <a:spLocks noChangeAspect="1" noChangeArrowheads="1"/>
            </p:cNvSpPr>
            <p:nvPr/>
          </p:nvSpPr>
          <p:spPr bwMode="auto">
            <a:xfrm flipH="1" flipV="1">
              <a:off x="1051" y="1585"/>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Rectangle 75">
              <a:extLst>
                <a:ext uri="{FF2B5EF4-FFF2-40B4-BE49-F238E27FC236}">
                  <a16:creationId xmlns:a16="http://schemas.microsoft.com/office/drawing/2014/main" id="{DBCB5CC0-FB5A-494E-20D2-BEE88618EDD5}"/>
                </a:ext>
              </a:extLst>
            </p:cNvPr>
            <p:cNvSpPr>
              <a:spLocks noChangeAspect="1" noChangeArrowheads="1"/>
            </p:cNvSpPr>
            <p:nvPr/>
          </p:nvSpPr>
          <p:spPr bwMode="auto">
            <a:xfrm flipH="1" flipV="1">
              <a:off x="790" y="158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217F56E1-9889-6588-C38A-AC80AEDE43C2}"/>
                </a:ext>
              </a:extLst>
            </p:cNvPr>
            <p:cNvSpPr>
              <a:spLocks noChangeAspect="1" noChangeArrowheads="1"/>
            </p:cNvSpPr>
            <p:nvPr/>
          </p:nvSpPr>
          <p:spPr bwMode="auto">
            <a:xfrm flipH="1" flipV="1">
              <a:off x="256" y="158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Rectangle 77">
              <a:extLst>
                <a:ext uri="{FF2B5EF4-FFF2-40B4-BE49-F238E27FC236}">
                  <a16:creationId xmlns:a16="http://schemas.microsoft.com/office/drawing/2014/main" id="{84988D32-1635-2B2B-F65B-7FD5655AA0E7}"/>
                </a:ext>
              </a:extLst>
            </p:cNvPr>
            <p:cNvSpPr>
              <a:spLocks noChangeAspect="1" noChangeArrowheads="1"/>
            </p:cNvSpPr>
            <p:nvPr/>
          </p:nvSpPr>
          <p:spPr bwMode="auto">
            <a:xfrm flipH="1" flipV="1">
              <a:off x="1318" y="2380"/>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79" name="Rectangle 78">
              <a:extLst>
                <a:ext uri="{FF2B5EF4-FFF2-40B4-BE49-F238E27FC236}">
                  <a16:creationId xmlns:a16="http://schemas.microsoft.com/office/drawing/2014/main" id="{DDAE30AE-7717-8A0E-256A-9CC437C1537A}"/>
                </a:ext>
              </a:extLst>
            </p:cNvPr>
            <p:cNvSpPr>
              <a:spLocks noChangeAspect="1" noChangeArrowheads="1"/>
            </p:cNvSpPr>
            <p:nvPr/>
          </p:nvSpPr>
          <p:spPr bwMode="auto">
            <a:xfrm flipH="1" flipV="1">
              <a:off x="1318" y="2380"/>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Rectangle 79">
              <a:extLst>
                <a:ext uri="{FF2B5EF4-FFF2-40B4-BE49-F238E27FC236}">
                  <a16:creationId xmlns:a16="http://schemas.microsoft.com/office/drawing/2014/main" id="{C74BF936-C02C-C917-2C55-4D0252BB201D}"/>
                </a:ext>
              </a:extLst>
            </p:cNvPr>
            <p:cNvSpPr>
              <a:spLocks noChangeAspect="1" noChangeArrowheads="1"/>
            </p:cNvSpPr>
            <p:nvPr/>
          </p:nvSpPr>
          <p:spPr bwMode="auto">
            <a:xfrm flipH="1" flipV="1">
              <a:off x="806" y="2375"/>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1" name="Rectangle 80">
              <a:extLst>
                <a:ext uri="{FF2B5EF4-FFF2-40B4-BE49-F238E27FC236}">
                  <a16:creationId xmlns:a16="http://schemas.microsoft.com/office/drawing/2014/main" id="{0DC605BE-CA74-44CB-CE9E-5B6A5E46414B}"/>
                </a:ext>
              </a:extLst>
            </p:cNvPr>
            <p:cNvSpPr>
              <a:spLocks noChangeAspect="1" noChangeArrowheads="1"/>
            </p:cNvSpPr>
            <p:nvPr/>
          </p:nvSpPr>
          <p:spPr bwMode="auto">
            <a:xfrm flipH="1" flipV="1">
              <a:off x="806" y="2375"/>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81">
              <a:extLst>
                <a:ext uri="{FF2B5EF4-FFF2-40B4-BE49-F238E27FC236}">
                  <a16:creationId xmlns:a16="http://schemas.microsoft.com/office/drawing/2014/main" id="{B5C96BED-CFC5-A99D-B0D3-B5FF6A17DEC7}"/>
                </a:ext>
              </a:extLst>
            </p:cNvPr>
            <p:cNvSpPr>
              <a:spLocks noChangeAspect="1" noChangeArrowheads="1"/>
            </p:cNvSpPr>
            <p:nvPr/>
          </p:nvSpPr>
          <p:spPr bwMode="auto">
            <a:xfrm flipH="1" flipV="1">
              <a:off x="256" y="2375"/>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83" name="Rectangle 82">
              <a:extLst>
                <a:ext uri="{FF2B5EF4-FFF2-40B4-BE49-F238E27FC236}">
                  <a16:creationId xmlns:a16="http://schemas.microsoft.com/office/drawing/2014/main" id="{25C353B0-BD20-83F7-DA26-D4E7F642175B}"/>
                </a:ext>
              </a:extLst>
            </p:cNvPr>
            <p:cNvSpPr>
              <a:spLocks noChangeAspect="1" noChangeArrowheads="1"/>
            </p:cNvSpPr>
            <p:nvPr/>
          </p:nvSpPr>
          <p:spPr bwMode="auto">
            <a:xfrm flipH="1" flipV="1">
              <a:off x="256" y="2375"/>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83">
              <a:extLst>
                <a:ext uri="{FF2B5EF4-FFF2-40B4-BE49-F238E27FC236}">
                  <a16:creationId xmlns:a16="http://schemas.microsoft.com/office/drawing/2014/main" id="{403F8CD5-56E0-4D6B-007D-CF7DFCEBC6F9}"/>
                </a:ext>
              </a:extLst>
            </p:cNvPr>
            <p:cNvSpPr>
              <a:spLocks noChangeAspect="1" noChangeArrowheads="1"/>
            </p:cNvSpPr>
            <p:nvPr/>
          </p:nvSpPr>
          <p:spPr bwMode="auto">
            <a:xfrm flipH="1" flipV="1">
              <a:off x="1584"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5" name="Rectangle 84">
              <a:extLst>
                <a:ext uri="{FF2B5EF4-FFF2-40B4-BE49-F238E27FC236}">
                  <a16:creationId xmlns:a16="http://schemas.microsoft.com/office/drawing/2014/main" id="{9D4E291C-228A-9A88-D5EA-A2A045356247}"/>
                </a:ext>
              </a:extLst>
            </p:cNvPr>
            <p:cNvSpPr>
              <a:spLocks noChangeAspect="1" noChangeArrowheads="1"/>
            </p:cNvSpPr>
            <p:nvPr/>
          </p:nvSpPr>
          <p:spPr bwMode="auto">
            <a:xfrm flipH="1" flipV="1">
              <a:off x="1584"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85">
              <a:extLst>
                <a:ext uri="{FF2B5EF4-FFF2-40B4-BE49-F238E27FC236}">
                  <a16:creationId xmlns:a16="http://schemas.microsoft.com/office/drawing/2014/main" id="{11EEAF7E-811D-0AFA-206D-6649E8A7AAB4}"/>
                </a:ext>
              </a:extLst>
            </p:cNvPr>
            <p:cNvSpPr>
              <a:spLocks noChangeAspect="1" noChangeArrowheads="1"/>
            </p:cNvSpPr>
            <p:nvPr/>
          </p:nvSpPr>
          <p:spPr bwMode="auto">
            <a:xfrm flipH="1" flipV="1">
              <a:off x="1051" y="2113"/>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87" name="Rectangle 86">
              <a:extLst>
                <a:ext uri="{FF2B5EF4-FFF2-40B4-BE49-F238E27FC236}">
                  <a16:creationId xmlns:a16="http://schemas.microsoft.com/office/drawing/2014/main" id="{36B4D56C-CBCB-06FD-94EE-541AE189FC68}"/>
                </a:ext>
              </a:extLst>
            </p:cNvPr>
            <p:cNvSpPr>
              <a:spLocks noChangeAspect="1" noChangeArrowheads="1"/>
            </p:cNvSpPr>
            <p:nvPr/>
          </p:nvSpPr>
          <p:spPr bwMode="auto">
            <a:xfrm flipH="1" flipV="1">
              <a:off x="1051" y="2113"/>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87">
              <a:extLst>
                <a:ext uri="{FF2B5EF4-FFF2-40B4-BE49-F238E27FC236}">
                  <a16:creationId xmlns:a16="http://schemas.microsoft.com/office/drawing/2014/main" id="{FB8D7120-C80F-8260-7868-C01B521FE2BB}"/>
                </a:ext>
              </a:extLst>
            </p:cNvPr>
            <p:cNvSpPr>
              <a:spLocks noChangeAspect="1" noChangeArrowheads="1"/>
            </p:cNvSpPr>
            <p:nvPr/>
          </p:nvSpPr>
          <p:spPr bwMode="auto">
            <a:xfrm flipH="1" flipV="1">
              <a:off x="790" y="2113"/>
              <a:ext cx="176" cy="178"/>
            </a:xfrm>
            <a:prstGeom prst="rect">
              <a:avLst/>
            </a:prstGeom>
            <a:solidFill>
              <a:srgbClr val="DFDFDF"/>
            </a:solidFill>
            <a:ln w="0">
              <a:solidFill>
                <a:srgbClr val="DFDFDF"/>
              </a:solidFill>
              <a:miter lim="800000"/>
              <a:headEnd/>
              <a:tailEnd/>
            </a:ln>
          </p:spPr>
          <p:txBody>
            <a:bodyPr/>
            <a:lstStyle/>
            <a:p>
              <a:endParaRPr lang="en-US"/>
            </a:p>
          </p:txBody>
        </p:sp>
        <p:sp>
          <p:nvSpPr>
            <p:cNvPr id="89" name="Rectangle 88">
              <a:extLst>
                <a:ext uri="{FF2B5EF4-FFF2-40B4-BE49-F238E27FC236}">
                  <a16:creationId xmlns:a16="http://schemas.microsoft.com/office/drawing/2014/main" id="{A4E2B70B-704F-914E-69FD-71B7C92F614E}"/>
                </a:ext>
              </a:extLst>
            </p:cNvPr>
            <p:cNvSpPr>
              <a:spLocks noChangeAspect="1" noChangeArrowheads="1"/>
            </p:cNvSpPr>
            <p:nvPr/>
          </p:nvSpPr>
          <p:spPr bwMode="auto">
            <a:xfrm flipH="1" flipV="1">
              <a:off x="790" y="2113"/>
              <a:ext cx="176"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Rectangle 89">
              <a:extLst>
                <a:ext uri="{FF2B5EF4-FFF2-40B4-BE49-F238E27FC236}">
                  <a16:creationId xmlns:a16="http://schemas.microsoft.com/office/drawing/2014/main" id="{985A58A8-D028-E3A9-5B80-1516F4E87645}"/>
                </a:ext>
              </a:extLst>
            </p:cNvPr>
            <p:cNvSpPr>
              <a:spLocks noChangeAspect="1" noChangeArrowheads="1"/>
            </p:cNvSpPr>
            <p:nvPr/>
          </p:nvSpPr>
          <p:spPr bwMode="auto">
            <a:xfrm flipH="1" flipV="1">
              <a:off x="256" y="2113"/>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1" name="Rectangle 90">
              <a:extLst>
                <a:ext uri="{FF2B5EF4-FFF2-40B4-BE49-F238E27FC236}">
                  <a16:creationId xmlns:a16="http://schemas.microsoft.com/office/drawing/2014/main" id="{2A240AD3-C50A-2783-9F73-5B57340FB7C3}"/>
                </a:ext>
              </a:extLst>
            </p:cNvPr>
            <p:cNvSpPr>
              <a:spLocks noChangeAspect="1" noChangeArrowheads="1"/>
            </p:cNvSpPr>
            <p:nvPr/>
          </p:nvSpPr>
          <p:spPr bwMode="auto">
            <a:xfrm flipH="1" flipV="1">
              <a:off x="256" y="2113"/>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 name="Rectangle 91">
              <a:extLst>
                <a:ext uri="{FF2B5EF4-FFF2-40B4-BE49-F238E27FC236}">
                  <a16:creationId xmlns:a16="http://schemas.microsoft.com/office/drawing/2014/main" id="{6FECA5C7-2DF2-44E4-7C4C-D548B8ED1395}"/>
                </a:ext>
              </a:extLst>
            </p:cNvPr>
            <p:cNvSpPr>
              <a:spLocks noChangeAspect="1" noChangeArrowheads="1"/>
            </p:cNvSpPr>
            <p:nvPr/>
          </p:nvSpPr>
          <p:spPr bwMode="auto">
            <a:xfrm flipH="1" flipV="1">
              <a:off x="1849" y="1852"/>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93" name="Rectangle 92">
              <a:extLst>
                <a:ext uri="{FF2B5EF4-FFF2-40B4-BE49-F238E27FC236}">
                  <a16:creationId xmlns:a16="http://schemas.microsoft.com/office/drawing/2014/main" id="{CA22D4F1-9B50-FB87-DD98-605302CB95A2}"/>
                </a:ext>
              </a:extLst>
            </p:cNvPr>
            <p:cNvSpPr>
              <a:spLocks noChangeAspect="1" noChangeArrowheads="1"/>
            </p:cNvSpPr>
            <p:nvPr/>
          </p:nvSpPr>
          <p:spPr bwMode="auto">
            <a:xfrm flipH="1" flipV="1">
              <a:off x="1849" y="1852"/>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Rectangle 93">
              <a:extLst>
                <a:ext uri="{FF2B5EF4-FFF2-40B4-BE49-F238E27FC236}">
                  <a16:creationId xmlns:a16="http://schemas.microsoft.com/office/drawing/2014/main" id="{2B424D1F-80A6-9EB1-8CC1-7E3062673ADE}"/>
                </a:ext>
              </a:extLst>
            </p:cNvPr>
            <p:cNvSpPr>
              <a:spLocks noChangeAspect="1" noChangeArrowheads="1"/>
            </p:cNvSpPr>
            <p:nvPr/>
          </p:nvSpPr>
          <p:spPr bwMode="auto">
            <a:xfrm flipH="1" flipV="1">
              <a:off x="1051" y="1852"/>
              <a:ext cx="177" cy="178"/>
            </a:xfrm>
            <a:prstGeom prst="rect">
              <a:avLst/>
            </a:prstGeom>
            <a:solidFill>
              <a:srgbClr val="DFDFDF"/>
            </a:solidFill>
            <a:ln w="0">
              <a:solidFill>
                <a:srgbClr val="DFDFDF"/>
              </a:solidFill>
              <a:miter lim="800000"/>
              <a:headEnd/>
              <a:tailEnd/>
            </a:ln>
          </p:spPr>
          <p:txBody>
            <a:bodyPr/>
            <a:lstStyle/>
            <a:p>
              <a:endParaRPr lang="en-US"/>
            </a:p>
          </p:txBody>
        </p:sp>
        <p:sp>
          <p:nvSpPr>
            <p:cNvPr id="95" name="Rectangle 94">
              <a:extLst>
                <a:ext uri="{FF2B5EF4-FFF2-40B4-BE49-F238E27FC236}">
                  <a16:creationId xmlns:a16="http://schemas.microsoft.com/office/drawing/2014/main" id="{89151B19-0FC0-5E8B-DBD7-25BEE1FD27A8}"/>
                </a:ext>
              </a:extLst>
            </p:cNvPr>
            <p:cNvSpPr>
              <a:spLocks noChangeAspect="1" noChangeArrowheads="1"/>
            </p:cNvSpPr>
            <p:nvPr/>
          </p:nvSpPr>
          <p:spPr bwMode="auto">
            <a:xfrm flipH="1" flipV="1">
              <a:off x="1051" y="1852"/>
              <a:ext cx="177"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Rectangle 95">
              <a:extLst>
                <a:ext uri="{FF2B5EF4-FFF2-40B4-BE49-F238E27FC236}">
                  <a16:creationId xmlns:a16="http://schemas.microsoft.com/office/drawing/2014/main" id="{EEEFEA9B-E464-81C5-6995-EA5A16CCA6D1}"/>
                </a:ext>
              </a:extLst>
            </p:cNvPr>
            <p:cNvSpPr>
              <a:spLocks noChangeAspect="1" noChangeArrowheads="1"/>
            </p:cNvSpPr>
            <p:nvPr/>
          </p:nvSpPr>
          <p:spPr bwMode="auto">
            <a:xfrm flipH="1" flipV="1">
              <a:off x="523" y="1852"/>
              <a:ext cx="179" cy="178"/>
            </a:xfrm>
            <a:prstGeom prst="rect">
              <a:avLst/>
            </a:prstGeom>
            <a:solidFill>
              <a:srgbClr val="DFDFDF"/>
            </a:solidFill>
            <a:ln w="0">
              <a:solidFill>
                <a:srgbClr val="DFDFDF"/>
              </a:solidFill>
              <a:miter lim="800000"/>
              <a:headEnd/>
              <a:tailEnd/>
            </a:ln>
          </p:spPr>
          <p:txBody>
            <a:bodyPr/>
            <a:lstStyle/>
            <a:p>
              <a:endParaRPr lang="en-US"/>
            </a:p>
          </p:txBody>
        </p:sp>
        <p:sp>
          <p:nvSpPr>
            <p:cNvPr id="97" name="Rectangle 96">
              <a:extLst>
                <a:ext uri="{FF2B5EF4-FFF2-40B4-BE49-F238E27FC236}">
                  <a16:creationId xmlns:a16="http://schemas.microsoft.com/office/drawing/2014/main" id="{213261BE-06DF-0E43-F772-C3511CD5A2F8}"/>
                </a:ext>
              </a:extLst>
            </p:cNvPr>
            <p:cNvSpPr>
              <a:spLocks noChangeAspect="1" noChangeArrowheads="1"/>
            </p:cNvSpPr>
            <p:nvPr/>
          </p:nvSpPr>
          <p:spPr bwMode="auto">
            <a:xfrm flipH="1" flipV="1">
              <a:off x="523" y="1852"/>
              <a:ext cx="179"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Rectangle 97">
              <a:extLst>
                <a:ext uri="{FF2B5EF4-FFF2-40B4-BE49-F238E27FC236}">
                  <a16:creationId xmlns:a16="http://schemas.microsoft.com/office/drawing/2014/main" id="{234C42AC-847C-3F0D-A64F-062247A60066}"/>
                </a:ext>
              </a:extLst>
            </p:cNvPr>
            <p:cNvSpPr>
              <a:spLocks noChangeAspect="1" noChangeArrowheads="1"/>
            </p:cNvSpPr>
            <p:nvPr/>
          </p:nvSpPr>
          <p:spPr bwMode="auto">
            <a:xfrm flipH="1" flipV="1">
              <a:off x="966" y="2160"/>
              <a:ext cx="85" cy="90"/>
            </a:xfrm>
            <a:prstGeom prst="rect">
              <a:avLst/>
            </a:prstGeom>
            <a:solidFill>
              <a:srgbClr val="DFDFDF"/>
            </a:solidFill>
            <a:ln w="0">
              <a:solidFill>
                <a:srgbClr val="DFDFDF"/>
              </a:solidFill>
              <a:miter lim="800000"/>
              <a:headEnd/>
              <a:tailEnd/>
            </a:ln>
          </p:spPr>
          <p:txBody>
            <a:bodyPr/>
            <a:lstStyle/>
            <a:p>
              <a:endParaRPr lang="en-US"/>
            </a:p>
          </p:txBody>
        </p:sp>
        <p:sp>
          <p:nvSpPr>
            <p:cNvPr id="99" name="Rectangle 98">
              <a:extLst>
                <a:ext uri="{FF2B5EF4-FFF2-40B4-BE49-F238E27FC236}">
                  <a16:creationId xmlns:a16="http://schemas.microsoft.com/office/drawing/2014/main" id="{700C4578-DF6F-F461-193C-282593DB7F2B}"/>
                </a:ext>
              </a:extLst>
            </p:cNvPr>
            <p:cNvSpPr>
              <a:spLocks noChangeAspect="1" noChangeArrowheads="1"/>
            </p:cNvSpPr>
            <p:nvPr/>
          </p:nvSpPr>
          <p:spPr bwMode="auto">
            <a:xfrm flipH="1" flipV="1">
              <a:off x="966" y="2160"/>
              <a:ext cx="85"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0" name="Rectangle 99">
              <a:extLst>
                <a:ext uri="{FF2B5EF4-FFF2-40B4-BE49-F238E27FC236}">
                  <a16:creationId xmlns:a16="http://schemas.microsoft.com/office/drawing/2014/main" id="{6F94588A-9466-4BC7-E645-5649D03ED132}"/>
                </a:ext>
              </a:extLst>
            </p:cNvPr>
            <p:cNvSpPr>
              <a:spLocks noChangeAspect="1" noChangeArrowheads="1"/>
            </p:cNvSpPr>
            <p:nvPr/>
          </p:nvSpPr>
          <p:spPr bwMode="auto">
            <a:xfrm flipH="1" flipV="1">
              <a:off x="434" y="2417"/>
              <a:ext cx="353" cy="91"/>
            </a:xfrm>
            <a:prstGeom prst="rect">
              <a:avLst/>
            </a:prstGeom>
            <a:solidFill>
              <a:srgbClr val="DFDFDF"/>
            </a:solidFill>
            <a:ln w="0">
              <a:solidFill>
                <a:srgbClr val="DFDFDF"/>
              </a:solidFill>
              <a:miter lim="800000"/>
              <a:headEnd/>
              <a:tailEnd/>
            </a:ln>
          </p:spPr>
          <p:txBody>
            <a:bodyPr/>
            <a:lstStyle/>
            <a:p>
              <a:endParaRPr lang="en-US"/>
            </a:p>
          </p:txBody>
        </p:sp>
        <p:sp>
          <p:nvSpPr>
            <p:cNvPr id="101" name="Rectangle 100">
              <a:extLst>
                <a:ext uri="{FF2B5EF4-FFF2-40B4-BE49-F238E27FC236}">
                  <a16:creationId xmlns:a16="http://schemas.microsoft.com/office/drawing/2014/main" id="{C9388611-8981-4C0A-2F32-6E5CC28DFEB3}"/>
                </a:ext>
              </a:extLst>
            </p:cNvPr>
            <p:cNvSpPr>
              <a:spLocks noChangeAspect="1" noChangeArrowheads="1"/>
            </p:cNvSpPr>
            <p:nvPr/>
          </p:nvSpPr>
          <p:spPr bwMode="auto">
            <a:xfrm flipH="1" flipV="1">
              <a:off x="1495" y="2427"/>
              <a:ext cx="759" cy="83"/>
            </a:xfrm>
            <a:prstGeom prst="rect">
              <a:avLst/>
            </a:prstGeom>
            <a:solidFill>
              <a:srgbClr val="DFDFDF"/>
            </a:solidFill>
            <a:ln w="0">
              <a:solidFill>
                <a:srgbClr val="DFDFDF"/>
              </a:solidFill>
              <a:miter lim="800000"/>
              <a:headEnd/>
              <a:tailEnd/>
            </a:ln>
          </p:spPr>
          <p:txBody>
            <a:bodyPr/>
            <a:lstStyle/>
            <a:p>
              <a:endParaRPr lang="en-US"/>
            </a:p>
          </p:txBody>
        </p:sp>
        <p:sp>
          <p:nvSpPr>
            <p:cNvPr id="102" name="Rectangle 101">
              <a:extLst>
                <a:ext uri="{FF2B5EF4-FFF2-40B4-BE49-F238E27FC236}">
                  <a16:creationId xmlns:a16="http://schemas.microsoft.com/office/drawing/2014/main" id="{DEC8ACB2-B6ED-B6ED-1930-05F38CA1CA0D}"/>
                </a:ext>
              </a:extLst>
            </p:cNvPr>
            <p:cNvSpPr>
              <a:spLocks noChangeAspect="1" noChangeArrowheads="1"/>
            </p:cNvSpPr>
            <p:nvPr/>
          </p:nvSpPr>
          <p:spPr bwMode="auto">
            <a:xfrm flipH="1" flipV="1">
              <a:off x="1495" y="2427"/>
              <a:ext cx="759"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 name="Rectangle 102">
              <a:extLst>
                <a:ext uri="{FF2B5EF4-FFF2-40B4-BE49-F238E27FC236}">
                  <a16:creationId xmlns:a16="http://schemas.microsoft.com/office/drawing/2014/main" id="{C8612A88-3F77-AF62-4542-8917588B981B}"/>
                </a:ext>
              </a:extLst>
            </p:cNvPr>
            <p:cNvSpPr>
              <a:spLocks noChangeAspect="1" noChangeArrowheads="1"/>
            </p:cNvSpPr>
            <p:nvPr/>
          </p:nvSpPr>
          <p:spPr bwMode="auto">
            <a:xfrm flipH="1" flipV="1">
              <a:off x="1760" y="2160"/>
              <a:ext cx="537" cy="89"/>
            </a:xfrm>
            <a:prstGeom prst="rect">
              <a:avLst/>
            </a:prstGeom>
            <a:solidFill>
              <a:srgbClr val="DFDFDF"/>
            </a:solidFill>
            <a:ln w="0">
              <a:solidFill>
                <a:srgbClr val="DFDFDF"/>
              </a:solidFill>
              <a:miter lim="800000"/>
              <a:headEnd/>
              <a:tailEnd/>
            </a:ln>
          </p:spPr>
          <p:txBody>
            <a:bodyPr/>
            <a:lstStyle/>
            <a:p>
              <a:endParaRPr lang="en-US"/>
            </a:p>
          </p:txBody>
        </p:sp>
        <p:sp>
          <p:nvSpPr>
            <p:cNvPr id="104" name="Rectangle 103">
              <a:extLst>
                <a:ext uri="{FF2B5EF4-FFF2-40B4-BE49-F238E27FC236}">
                  <a16:creationId xmlns:a16="http://schemas.microsoft.com/office/drawing/2014/main" id="{AF0863F0-42CA-AA25-2FAD-F94BDDA55021}"/>
                </a:ext>
              </a:extLst>
            </p:cNvPr>
            <p:cNvSpPr>
              <a:spLocks noChangeAspect="1" noChangeArrowheads="1"/>
            </p:cNvSpPr>
            <p:nvPr/>
          </p:nvSpPr>
          <p:spPr bwMode="auto">
            <a:xfrm flipH="1" flipV="1">
              <a:off x="1760" y="2160"/>
              <a:ext cx="537"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 name="Rectangle 104">
              <a:extLst>
                <a:ext uri="{FF2B5EF4-FFF2-40B4-BE49-F238E27FC236}">
                  <a16:creationId xmlns:a16="http://schemas.microsoft.com/office/drawing/2014/main" id="{CFA18E96-B41A-23B7-988C-2D6054531C94}"/>
                </a:ext>
              </a:extLst>
            </p:cNvPr>
            <p:cNvSpPr>
              <a:spLocks noChangeAspect="1" noChangeArrowheads="1"/>
            </p:cNvSpPr>
            <p:nvPr/>
          </p:nvSpPr>
          <p:spPr bwMode="auto">
            <a:xfrm flipH="1" flipV="1">
              <a:off x="1228"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6" name="Rectangle 105">
              <a:extLst>
                <a:ext uri="{FF2B5EF4-FFF2-40B4-BE49-F238E27FC236}">
                  <a16:creationId xmlns:a16="http://schemas.microsoft.com/office/drawing/2014/main" id="{ABA76500-32B7-5FE8-A39F-D889DD0E3C39}"/>
                </a:ext>
              </a:extLst>
            </p:cNvPr>
            <p:cNvSpPr>
              <a:spLocks noChangeAspect="1" noChangeArrowheads="1"/>
            </p:cNvSpPr>
            <p:nvPr/>
          </p:nvSpPr>
          <p:spPr bwMode="auto">
            <a:xfrm flipH="1" flipV="1">
              <a:off x="1228"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 name="Rectangle 106">
              <a:extLst>
                <a:ext uri="{FF2B5EF4-FFF2-40B4-BE49-F238E27FC236}">
                  <a16:creationId xmlns:a16="http://schemas.microsoft.com/office/drawing/2014/main" id="{79E33849-1F79-CA4F-405A-43FC923F7B47}"/>
                </a:ext>
              </a:extLst>
            </p:cNvPr>
            <p:cNvSpPr>
              <a:spLocks noChangeAspect="1" noChangeArrowheads="1"/>
            </p:cNvSpPr>
            <p:nvPr/>
          </p:nvSpPr>
          <p:spPr bwMode="auto">
            <a:xfrm flipH="1" flipV="1">
              <a:off x="434" y="2160"/>
              <a:ext cx="356" cy="90"/>
            </a:xfrm>
            <a:prstGeom prst="rect">
              <a:avLst/>
            </a:prstGeom>
            <a:solidFill>
              <a:srgbClr val="DFDFDF"/>
            </a:solidFill>
            <a:ln w="0">
              <a:solidFill>
                <a:srgbClr val="DFDFDF"/>
              </a:solidFill>
              <a:miter lim="800000"/>
              <a:headEnd/>
              <a:tailEnd/>
            </a:ln>
          </p:spPr>
          <p:txBody>
            <a:bodyPr/>
            <a:lstStyle/>
            <a:p>
              <a:endParaRPr lang="en-US"/>
            </a:p>
          </p:txBody>
        </p:sp>
        <p:sp>
          <p:nvSpPr>
            <p:cNvPr id="108" name="Rectangle 107">
              <a:extLst>
                <a:ext uri="{FF2B5EF4-FFF2-40B4-BE49-F238E27FC236}">
                  <a16:creationId xmlns:a16="http://schemas.microsoft.com/office/drawing/2014/main" id="{902E19DF-9BA3-8628-1192-E94EEAD6A26E}"/>
                </a:ext>
              </a:extLst>
            </p:cNvPr>
            <p:cNvSpPr>
              <a:spLocks noChangeAspect="1" noChangeArrowheads="1"/>
            </p:cNvSpPr>
            <p:nvPr/>
          </p:nvSpPr>
          <p:spPr bwMode="auto">
            <a:xfrm flipH="1" flipV="1">
              <a:off x="434" y="2160"/>
              <a:ext cx="356"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Rectangle 108">
              <a:extLst>
                <a:ext uri="{FF2B5EF4-FFF2-40B4-BE49-F238E27FC236}">
                  <a16:creationId xmlns:a16="http://schemas.microsoft.com/office/drawing/2014/main" id="{6945029C-E1A9-13E2-06BD-F349F7741FA8}"/>
                </a:ext>
              </a:extLst>
            </p:cNvPr>
            <p:cNvSpPr>
              <a:spLocks noChangeAspect="1" noChangeArrowheads="1"/>
            </p:cNvSpPr>
            <p:nvPr/>
          </p:nvSpPr>
          <p:spPr bwMode="auto">
            <a:xfrm flipH="1" flipV="1">
              <a:off x="702" y="1894"/>
              <a:ext cx="349" cy="89"/>
            </a:xfrm>
            <a:prstGeom prst="rect">
              <a:avLst/>
            </a:prstGeom>
            <a:solidFill>
              <a:srgbClr val="DFDFDF"/>
            </a:solidFill>
            <a:ln w="0">
              <a:solidFill>
                <a:srgbClr val="DFDFDF"/>
              </a:solidFill>
              <a:miter lim="800000"/>
              <a:headEnd/>
              <a:tailEnd/>
            </a:ln>
          </p:spPr>
          <p:txBody>
            <a:bodyPr/>
            <a:lstStyle/>
            <a:p>
              <a:endParaRPr lang="en-US"/>
            </a:p>
          </p:txBody>
        </p:sp>
        <p:sp>
          <p:nvSpPr>
            <p:cNvPr id="110" name="Rectangle 109">
              <a:extLst>
                <a:ext uri="{FF2B5EF4-FFF2-40B4-BE49-F238E27FC236}">
                  <a16:creationId xmlns:a16="http://schemas.microsoft.com/office/drawing/2014/main" id="{BF798710-49DC-81D6-F951-839836B62C46}"/>
                </a:ext>
              </a:extLst>
            </p:cNvPr>
            <p:cNvSpPr>
              <a:spLocks noChangeAspect="1" noChangeArrowheads="1"/>
            </p:cNvSpPr>
            <p:nvPr/>
          </p:nvSpPr>
          <p:spPr bwMode="auto">
            <a:xfrm flipH="1" flipV="1">
              <a:off x="702" y="1894"/>
              <a:ext cx="34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Rectangle 110">
              <a:extLst>
                <a:ext uri="{FF2B5EF4-FFF2-40B4-BE49-F238E27FC236}">
                  <a16:creationId xmlns:a16="http://schemas.microsoft.com/office/drawing/2014/main" id="{861053B0-7610-B407-40DB-56B510C5B896}"/>
                </a:ext>
              </a:extLst>
            </p:cNvPr>
            <p:cNvSpPr>
              <a:spLocks noChangeAspect="1" noChangeArrowheads="1"/>
            </p:cNvSpPr>
            <p:nvPr/>
          </p:nvSpPr>
          <p:spPr bwMode="auto">
            <a:xfrm flipH="1" flipV="1">
              <a:off x="1228" y="1894"/>
              <a:ext cx="621" cy="89"/>
            </a:xfrm>
            <a:prstGeom prst="rect">
              <a:avLst/>
            </a:prstGeom>
            <a:solidFill>
              <a:srgbClr val="DFDFDF"/>
            </a:solidFill>
            <a:ln w="0">
              <a:solidFill>
                <a:srgbClr val="DFDFDF"/>
              </a:solidFill>
              <a:miter lim="800000"/>
              <a:headEnd/>
              <a:tailEnd/>
            </a:ln>
          </p:spPr>
          <p:txBody>
            <a:bodyPr/>
            <a:lstStyle/>
            <a:p>
              <a:endParaRPr lang="en-US"/>
            </a:p>
          </p:txBody>
        </p:sp>
        <p:sp>
          <p:nvSpPr>
            <p:cNvPr id="112" name="Rectangle 111">
              <a:extLst>
                <a:ext uri="{FF2B5EF4-FFF2-40B4-BE49-F238E27FC236}">
                  <a16:creationId xmlns:a16="http://schemas.microsoft.com/office/drawing/2014/main" id="{748AEFCA-45F8-AE49-A09D-7BCD6393B4DD}"/>
                </a:ext>
              </a:extLst>
            </p:cNvPr>
            <p:cNvSpPr>
              <a:spLocks noChangeAspect="1" noChangeArrowheads="1"/>
            </p:cNvSpPr>
            <p:nvPr/>
          </p:nvSpPr>
          <p:spPr bwMode="auto">
            <a:xfrm flipH="1" flipV="1">
              <a:off x="1228" y="1894"/>
              <a:ext cx="621"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3" name="Rectangle 112">
              <a:extLst>
                <a:ext uri="{FF2B5EF4-FFF2-40B4-BE49-F238E27FC236}">
                  <a16:creationId xmlns:a16="http://schemas.microsoft.com/office/drawing/2014/main" id="{0F3BC4D3-68D4-03E8-188D-D7E864A47510}"/>
                </a:ext>
              </a:extLst>
            </p:cNvPr>
            <p:cNvSpPr>
              <a:spLocks noChangeAspect="1" noChangeArrowheads="1"/>
            </p:cNvSpPr>
            <p:nvPr/>
          </p:nvSpPr>
          <p:spPr bwMode="auto">
            <a:xfrm flipH="1" flipV="1">
              <a:off x="852" y="2417"/>
              <a:ext cx="89" cy="89"/>
            </a:xfrm>
            <a:prstGeom prst="rect">
              <a:avLst/>
            </a:prstGeom>
            <a:solidFill>
              <a:srgbClr val="000000"/>
            </a:solidFill>
            <a:ln w="0">
              <a:solidFill>
                <a:srgbClr val="000000"/>
              </a:solidFill>
              <a:miter lim="800000"/>
              <a:headEnd/>
              <a:tailEnd/>
            </a:ln>
          </p:spPr>
          <p:txBody>
            <a:bodyPr/>
            <a:lstStyle/>
            <a:p>
              <a:endParaRPr lang="en-US"/>
            </a:p>
          </p:txBody>
        </p:sp>
        <p:sp>
          <p:nvSpPr>
            <p:cNvPr id="114" name="Rectangle 113">
              <a:extLst>
                <a:ext uri="{FF2B5EF4-FFF2-40B4-BE49-F238E27FC236}">
                  <a16:creationId xmlns:a16="http://schemas.microsoft.com/office/drawing/2014/main" id="{61993F88-70F6-5E8E-FA65-34EE298475E7}"/>
                </a:ext>
              </a:extLst>
            </p:cNvPr>
            <p:cNvSpPr>
              <a:spLocks noChangeAspect="1" noChangeArrowheads="1"/>
            </p:cNvSpPr>
            <p:nvPr/>
          </p:nvSpPr>
          <p:spPr bwMode="auto">
            <a:xfrm flipH="1" flipV="1">
              <a:off x="852" y="2417"/>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5" name="Rectangle 114">
              <a:extLst>
                <a:ext uri="{FF2B5EF4-FFF2-40B4-BE49-F238E27FC236}">
                  <a16:creationId xmlns:a16="http://schemas.microsoft.com/office/drawing/2014/main" id="{2929F21A-B14A-810B-8C1D-6CE115F8B4CD}"/>
                </a:ext>
              </a:extLst>
            </p:cNvPr>
            <p:cNvSpPr>
              <a:spLocks noChangeAspect="1" noChangeArrowheads="1"/>
            </p:cNvSpPr>
            <p:nvPr/>
          </p:nvSpPr>
          <p:spPr bwMode="auto">
            <a:xfrm flipH="1" flipV="1">
              <a:off x="303" y="2417"/>
              <a:ext cx="90" cy="89"/>
            </a:xfrm>
            <a:prstGeom prst="rect">
              <a:avLst/>
            </a:prstGeom>
            <a:solidFill>
              <a:srgbClr val="000000"/>
            </a:solidFill>
            <a:ln w="0">
              <a:solidFill>
                <a:srgbClr val="000000"/>
              </a:solidFill>
              <a:miter lim="800000"/>
              <a:headEnd/>
              <a:tailEnd/>
            </a:ln>
          </p:spPr>
          <p:txBody>
            <a:bodyPr/>
            <a:lstStyle/>
            <a:p>
              <a:endParaRPr lang="en-US"/>
            </a:p>
          </p:txBody>
        </p:sp>
        <p:sp>
          <p:nvSpPr>
            <p:cNvPr id="116" name="Rectangle 115">
              <a:extLst>
                <a:ext uri="{FF2B5EF4-FFF2-40B4-BE49-F238E27FC236}">
                  <a16:creationId xmlns:a16="http://schemas.microsoft.com/office/drawing/2014/main" id="{CA949A44-35F4-5988-6CBD-0B07F5CC2CC9}"/>
                </a:ext>
              </a:extLst>
            </p:cNvPr>
            <p:cNvSpPr>
              <a:spLocks noChangeAspect="1" noChangeArrowheads="1"/>
            </p:cNvSpPr>
            <p:nvPr/>
          </p:nvSpPr>
          <p:spPr bwMode="auto">
            <a:xfrm flipH="1" flipV="1">
              <a:off x="303" y="2417"/>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 name="Rectangle 116">
              <a:extLst>
                <a:ext uri="{FF2B5EF4-FFF2-40B4-BE49-F238E27FC236}">
                  <a16:creationId xmlns:a16="http://schemas.microsoft.com/office/drawing/2014/main" id="{53C08750-8AD7-CA73-329B-D32A64F311A8}"/>
                </a:ext>
              </a:extLst>
            </p:cNvPr>
            <p:cNvSpPr>
              <a:spLocks noChangeAspect="1" noChangeArrowheads="1"/>
            </p:cNvSpPr>
            <p:nvPr/>
          </p:nvSpPr>
          <p:spPr bwMode="auto">
            <a:xfrm flipH="1" flipV="1">
              <a:off x="1365" y="2427"/>
              <a:ext cx="87" cy="90"/>
            </a:xfrm>
            <a:prstGeom prst="rect">
              <a:avLst/>
            </a:prstGeom>
            <a:solidFill>
              <a:srgbClr val="000000"/>
            </a:solidFill>
            <a:ln w="0">
              <a:solidFill>
                <a:srgbClr val="000000"/>
              </a:solidFill>
              <a:miter lim="800000"/>
              <a:headEnd/>
              <a:tailEnd/>
            </a:ln>
          </p:spPr>
          <p:txBody>
            <a:bodyPr/>
            <a:lstStyle/>
            <a:p>
              <a:endParaRPr lang="en-US"/>
            </a:p>
          </p:txBody>
        </p:sp>
        <p:sp>
          <p:nvSpPr>
            <p:cNvPr id="118" name="Rectangle 117">
              <a:extLst>
                <a:ext uri="{FF2B5EF4-FFF2-40B4-BE49-F238E27FC236}">
                  <a16:creationId xmlns:a16="http://schemas.microsoft.com/office/drawing/2014/main" id="{A4ADE769-9F50-E8BD-1D19-915F18A4A9B3}"/>
                </a:ext>
              </a:extLst>
            </p:cNvPr>
            <p:cNvSpPr>
              <a:spLocks noChangeAspect="1" noChangeArrowheads="1"/>
            </p:cNvSpPr>
            <p:nvPr/>
          </p:nvSpPr>
          <p:spPr bwMode="auto">
            <a:xfrm flipH="1" flipV="1">
              <a:off x="1365" y="2427"/>
              <a:ext cx="87"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Rectangle 118">
              <a:extLst>
                <a:ext uri="{FF2B5EF4-FFF2-40B4-BE49-F238E27FC236}">
                  <a16:creationId xmlns:a16="http://schemas.microsoft.com/office/drawing/2014/main" id="{A9D7A587-6453-1956-B857-307EAC0F895F}"/>
                </a:ext>
              </a:extLst>
            </p:cNvPr>
            <p:cNvSpPr>
              <a:spLocks noChangeAspect="1" noChangeArrowheads="1"/>
            </p:cNvSpPr>
            <p:nvPr/>
          </p:nvSpPr>
          <p:spPr bwMode="auto">
            <a:xfrm flipH="1" flipV="1">
              <a:off x="1626"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0" name="Rectangle 119">
              <a:extLst>
                <a:ext uri="{FF2B5EF4-FFF2-40B4-BE49-F238E27FC236}">
                  <a16:creationId xmlns:a16="http://schemas.microsoft.com/office/drawing/2014/main" id="{BCA53737-F687-196A-935C-57E7AA1F6C9F}"/>
                </a:ext>
              </a:extLst>
            </p:cNvPr>
            <p:cNvSpPr>
              <a:spLocks noChangeAspect="1" noChangeArrowheads="1"/>
            </p:cNvSpPr>
            <p:nvPr/>
          </p:nvSpPr>
          <p:spPr bwMode="auto">
            <a:xfrm flipH="1" flipV="1">
              <a:off x="1626"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Rectangle 120">
              <a:extLst>
                <a:ext uri="{FF2B5EF4-FFF2-40B4-BE49-F238E27FC236}">
                  <a16:creationId xmlns:a16="http://schemas.microsoft.com/office/drawing/2014/main" id="{952781F2-AAA8-7059-E717-E77F79D94F8C}"/>
                </a:ext>
              </a:extLst>
            </p:cNvPr>
            <p:cNvSpPr>
              <a:spLocks noChangeAspect="1" noChangeArrowheads="1"/>
            </p:cNvSpPr>
            <p:nvPr/>
          </p:nvSpPr>
          <p:spPr bwMode="auto">
            <a:xfrm flipH="1" flipV="1">
              <a:off x="1098" y="2160"/>
              <a:ext cx="89" cy="90"/>
            </a:xfrm>
            <a:prstGeom prst="rect">
              <a:avLst/>
            </a:prstGeom>
            <a:solidFill>
              <a:srgbClr val="000000"/>
            </a:solidFill>
            <a:ln w="0">
              <a:solidFill>
                <a:srgbClr val="000000"/>
              </a:solidFill>
              <a:miter lim="800000"/>
              <a:headEnd/>
              <a:tailEnd/>
            </a:ln>
          </p:spPr>
          <p:txBody>
            <a:bodyPr/>
            <a:lstStyle/>
            <a:p>
              <a:endParaRPr lang="en-US"/>
            </a:p>
          </p:txBody>
        </p:sp>
        <p:sp>
          <p:nvSpPr>
            <p:cNvPr id="122" name="Rectangle 121">
              <a:extLst>
                <a:ext uri="{FF2B5EF4-FFF2-40B4-BE49-F238E27FC236}">
                  <a16:creationId xmlns:a16="http://schemas.microsoft.com/office/drawing/2014/main" id="{5A15BE0E-1AD3-9AC0-B68E-83CF92FA4FF5}"/>
                </a:ext>
              </a:extLst>
            </p:cNvPr>
            <p:cNvSpPr>
              <a:spLocks noChangeAspect="1" noChangeArrowheads="1"/>
            </p:cNvSpPr>
            <p:nvPr/>
          </p:nvSpPr>
          <p:spPr bwMode="auto">
            <a:xfrm flipH="1" flipV="1">
              <a:off x="1098" y="2160"/>
              <a:ext cx="89"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Rectangle 122">
              <a:extLst>
                <a:ext uri="{FF2B5EF4-FFF2-40B4-BE49-F238E27FC236}">
                  <a16:creationId xmlns:a16="http://schemas.microsoft.com/office/drawing/2014/main" id="{A455A46F-5058-37B5-4120-D27BC31C4D8E}"/>
                </a:ext>
              </a:extLst>
            </p:cNvPr>
            <p:cNvSpPr>
              <a:spLocks noChangeAspect="1" noChangeArrowheads="1"/>
            </p:cNvSpPr>
            <p:nvPr/>
          </p:nvSpPr>
          <p:spPr bwMode="auto">
            <a:xfrm flipH="1" flipV="1">
              <a:off x="832" y="2160"/>
              <a:ext cx="88" cy="90"/>
            </a:xfrm>
            <a:prstGeom prst="rect">
              <a:avLst/>
            </a:prstGeom>
            <a:solidFill>
              <a:srgbClr val="000000"/>
            </a:solidFill>
            <a:ln w="0">
              <a:solidFill>
                <a:srgbClr val="000000"/>
              </a:solidFill>
              <a:miter lim="800000"/>
              <a:headEnd/>
              <a:tailEnd/>
            </a:ln>
          </p:spPr>
          <p:txBody>
            <a:bodyPr/>
            <a:lstStyle/>
            <a:p>
              <a:endParaRPr lang="en-US"/>
            </a:p>
          </p:txBody>
        </p:sp>
        <p:sp>
          <p:nvSpPr>
            <p:cNvPr id="124" name="Rectangle 123">
              <a:extLst>
                <a:ext uri="{FF2B5EF4-FFF2-40B4-BE49-F238E27FC236}">
                  <a16:creationId xmlns:a16="http://schemas.microsoft.com/office/drawing/2014/main" id="{020D28B0-8C66-137C-374B-E1962A27745F}"/>
                </a:ext>
              </a:extLst>
            </p:cNvPr>
            <p:cNvSpPr>
              <a:spLocks noChangeAspect="1" noChangeArrowheads="1"/>
            </p:cNvSpPr>
            <p:nvPr/>
          </p:nvSpPr>
          <p:spPr bwMode="auto">
            <a:xfrm flipH="1" flipV="1">
              <a:off x="832" y="2160"/>
              <a:ext cx="88"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Rectangle 124">
              <a:extLst>
                <a:ext uri="{FF2B5EF4-FFF2-40B4-BE49-F238E27FC236}">
                  <a16:creationId xmlns:a16="http://schemas.microsoft.com/office/drawing/2014/main" id="{65C02900-A460-292A-56A7-4A2F7307C4A8}"/>
                </a:ext>
              </a:extLst>
            </p:cNvPr>
            <p:cNvSpPr>
              <a:spLocks noChangeAspect="1" noChangeArrowheads="1"/>
            </p:cNvSpPr>
            <p:nvPr/>
          </p:nvSpPr>
          <p:spPr bwMode="auto">
            <a:xfrm flipH="1" flipV="1">
              <a:off x="303" y="2160"/>
              <a:ext cx="90" cy="90"/>
            </a:xfrm>
            <a:prstGeom prst="rect">
              <a:avLst/>
            </a:prstGeom>
            <a:solidFill>
              <a:srgbClr val="000000"/>
            </a:solidFill>
            <a:ln w="0">
              <a:solidFill>
                <a:srgbClr val="000000"/>
              </a:solidFill>
              <a:miter lim="800000"/>
              <a:headEnd/>
              <a:tailEnd/>
            </a:ln>
          </p:spPr>
          <p:txBody>
            <a:bodyPr/>
            <a:lstStyle/>
            <a:p>
              <a:endParaRPr lang="en-US"/>
            </a:p>
          </p:txBody>
        </p:sp>
        <p:sp>
          <p:nvSpPr>
            <p:cNvPr id="126" name="Rectangle 125">
              <a:extLst>
                <a:ext uri="{FF2B5EF4-FFF2-40B4-BE49-F238E27FC236}">
                  <a16:creationId xmlns:a16="http://schemas.microsoft.com/office/drawing/2014/main" id="{C30F9DED-E1B5-9435-8F55-BBE0D8D0539E}"/>
                </a:ext>
              </a:extLst>
            </p:cNvPr>
            <p:cNvSpPr>
              <a:spLocks noChangeAspect="1" noChangeArrowheads="1"/>
            </p:cNvSpPr>
            <p:nvPr/>
          </p:nvSpPr>
          <p:spPr bwMode="auto">
            <a:xfrm flipH="1" flipV="1">
              <a:off x="303" y="2160"/>
              <a:ext cx="90" cy="9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Rectangle 126">
              <a:extLst>
                <a:ext uri="{FF2B5EF4-FFF2-40B4-BE49-F238E27FC236}">
                  <a16:creationId xmlns:a16="http://schemas.microsoft.com/office/drawing/2014/main" id="{78F89179-177B-14C6-254F-9C3A4186F84C}"/>
                </a:ext>
              </a:extLst>
            </p:cNvPr>
            <p:cNvSpPr>
              <a:spLocks noChangeAspect="1" noChangeArrowheads="1"/>
            </p:cNvSpPr>
            <p:nvPr/>
          </p:nvSpPr>
          <p:spPr bwMode="auto">
            <a:xfrm flipH="1" flipV="1">
              <a:off x="1893" y="1894"/>
              <a:ext cx="88" cy="89"/>
            </a:xfrm>
            <a:prstGeom prst="rect">
              <a:avLst/>
            </a:prstGeom>
            <a:solidFill>
              <a:srgbClr val="000000"/>
            </a:solidFill>
            <a:ln w="0">
              <a:solidFill>
                <a:srgbClr val="000000"/>
              </a:solidFill>
              <a:miter lim="800000"/>
              <a:headEnd/>
              <a:tailEnd/>
            </a:ln>
          </p:spPr>
          <p:txBody>
            <a:bodyPr/>
            <a:lstStyle/>
            <a:p>
              <a:endParaRPr lang="en-US"/>
            </a:p>
          </p:txBody>
        </p:sp>
        <p:sp>
          <p:nvSpPr>
            <p:cNvPr id="128" name="Rectangle 127">
              <a:extLst>
                <a:ext uri="{FF2B5EF4-FFF2-40B4-BE49-F238E27FC236}">
                  <a16:creationId xmlns:a16="http://schemas.microsoft.com/office/drawing/2014/main" id="{3ABDF685-0311-7928-F9D5-0C7A2BA2710A}"/>
                </a:ext>
              </a:extLst>
            </p:cNvPr>
            <p:cNvSpPr>
              <a:spLocks noChangeAspect="1" noChangeArrowheads="1"/>
            </p:cNvSpPr>
            <p:nvPr/>
          </p:nvSpPr>
          <p:spPr bwMode="auto">
            <a:xfrm flipH="1" flipV="1">
              <a:off x="1893" y="1894"/>
              <a:ext cx="88"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Rectangle 128">
              <a:extLst>
                <a:ext uri="{FF2B5EF4-FFF2-40B4-BE49-F238E27FC236}">
                  <a16:creationId xmlns:a16="http://schemas.microsoft.com/office/drawing/2014/main" id="{AD6B893F-2C66-2952-18A2-8D194936EA62}"/>
                </a:ext>
              </a:extLst>
            </p:cNvPr>
            <p:cNvSpPr>
              <a:spLocks noChangeAspect="1" noChangeArrowheads="1"/>
            </p:cNvSpPr>
            <p:nvPr/>
          </p:nvSpPr>
          <p:spPr bwMode="auto">
            <a:xfrm flipH="1" flipV="1">
              <a:off x="1098" y="189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30" name="Rectangle 129">
              <a:extLst>
                <a:ext uri="{FF2B5EF4-FFF2-40B4-BE49-F238E27FC236}">
                  <a16:creationId xmlns:a16="http://schemas.microsoft.com/office/drawing/2014/main" id="{07F2DCBE-1ECF-E9F9-428C-4A07070ABCD4}"/>
                </a:ext>
              </a:extLst>
            </p:cNvPr>
            <p:cNvSpPr>
              <a:spLocks noChangeAspect="1" noChangeArrowheads="1"/>
            </p:cNvSpPr>
            <p:nvPr/>
          </p:nvSpPr>
          <p:spPr bwMode="auto">
            <a:xfrm flipH="1" flipV="1">
              <a:off x="1098" y="189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Rectangle 130">
              <a:extLst>
                <a:ext uri="{FF2B5EF4-FFF2-40B4-BE49-F238E27FC236}">
                  <a16:creationId xmlns:a16="http://schemas.microsoft.com/office/drawing/2014/main" id="{2820B0E5-F933-5226-CA51-F780159A6186}"/>
                </a:ext>
              </a:extLst>
            </p:cNvPr>
            <p:cNvSpPr>
              <a:spLocks noChangeAspect="1" noChangeArrowheads="1"/>
            </p:cNvSpPr>
            <p:nvPr/>
          </p:nvSpPr>
          <p:spPr bwMode="auto">
            <a:xfrm flipH="1" flipV="1">
              <a:off x="569" y="1894"/>
              <a:ext cx="85" cy="89"/>
            </a:xfrm>
            <a:prstGeom prst="rect">
              <a:avLst/>
            </a:prstGeom>
            <a:solidFill>
              <a:srgbClr val="000000"/>
            </a:solidFill>
            <a:ln w="0">
              <a:solidFill>
                <a:srgbClr val="000000"/>
              </a:solidFill>
              <a:miter lim="800000"/>
              <a:headEnd/>
              <a:tailEnd/>
            </a:ln>
          </p:spPr>
          <p:txBody>
            <a:bodyPr/>
            <a:lstStyle/>
            <a:p>
              <a:endParaRPr lang="en-US"/>
            </a:p>
          </p:txBody>
        </p:sp>
        <p:sp>
          <p:nvSpPr>
            <p:cNvPr id="132" name="Rectangle 131">
              <a:extLst>
                <a:ext uri="{FF2B5EF4-FFF2-40B4-BE49-F238E27FC236}">
                  <a16:creationId xmlns:a16="http://schemas.microsoft.com/office/drawing/2014/main" id="{5AAE9210-459F-91EE-FB30-A9D7CC9FE56A}"/>
                </a:ext>
              </a:extLst>
            </p:cNvPr>
            <p:cNvSpPr>
              <a:spLocks noChangeAspect="1" noChangeArrowheads="1"/>
            </p:cNvSpPr>
            <p:nvPr/>
          </p:nvSpPr>
          <p:spPr bwMode="auto">
            <a:xfrm flipH="1" flipV="1">
              <a:off x="569" y="1894"/>
              <a:ext cx="85"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Rectangle 132">
              <a:extLst>
                <a:ext uri="{FF2B5EF4-FFF2-40B4-BE49-F238E27FC236}">
                  <a16:creationId xmlns:a16="http://schemas.microsoft.com/office/drawing/2014/main" id="{DDCAFFD9-3FF2-CB67-A7BB-21CBC2CE764C}"/>
                </a:ext>
              </a:extLst>
            </p:cNvPr>
            <p:cNvSpPr>
              <a:spLocks noChangeAspect="1" noChangeArrowheads="1"/>
            </p:cNvSpPr>
            <p:nvPr/>
          </p:nvSpPr>
          <p:spPr bwMode="auto">
            <a:xfrm flipH="1" flipV="1">
              <a:off x="434" y="2417"/>
              <a:ext cx="373" cy="9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 name="Text Box 133">
              <a:extLst>
                <a:ext uri="{FF2B5EF4-FFF2-40B4-BE49-F238E27FC236}">
                  <a16:creationId xmlns:a16="http://schemas.microsoft.com/office/drawing/2014/main" id="{9C072800-DA30-58D2-8E17-650F758E4F4B}"/>
                </a:ext>
              </a:extLst>
            </p:cNvPr>
            <p:cNvSpPr txBox="1">
              <a:spLocks noChangeAspect="1" noChangeArrowheads="1"/>
            </p:cNvSpPr>
            <p:nvPr/>
          </p:nvSpPr>
          <p:spPr bwMode="auto">
            <a:xfrm>
              <a:off x="26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5" name="Text Box 134">
              <a:extLst>
                <a:ext uri="{FF2B5EF4-FFF2-40B4-BE49-F238E27FC236}">
                  <a16:creationId xmlns:a16="http://schemas.microsoft.com/office/drawing/2014/main" id="{88EB74EA-BB87-9FB2-F5E2-9A5ED048EF11}"/>
                </a:ext>
              </a:extLst>
            </p:cNvPr>
            <p:cNvSpPr txBox="1">
              <a:spLocks noChangeAspect="1" noChangeArrowheads="1"/>
            </p:cNvSpPr>
            <p:nvPr/>
          </p:nvSpPr>
          <p:spPr bwMode="auto">
            <a:xfrm>
              <a:off x="814"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36" name="Text Box 135">
              <a:extLst>
                <a:ext uri="{FF2B5EF4-FFF2-40B4-BE49-F238E27FC236}">
                  <a16:creationId xmlns:a16="http://schemas.microsoft.com/office/drawing/2014/main" id="{FA1E3823-85B4-F6FB-3EFD-FADB44DFE889}"/>
                </a:ext>
              </a:extLst>
            </p:cNvPr>
            <p:cNvSpPr txBox="1">
              <a:spLocks noChangeAspect="1" noChangeArrowheads="1"/>
            </p:cNvSpPr>
            <p:nvPr/>
          </p:nvSpPr>
          <p:spPr bwMode="auto">
            <a:xfrm>
              <a:off x="264"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7" name="Text Box 136">
              <a:extLst>
                <a:ext uri="{FF2B5EF4-FFF2-40B4-BE49-F238E27FC236}">
                  <a16:creationId xmlns:a16="http://schemas.microsoft.com/office/drawing/2014/main" id="{9EA47F57-6A41-54FD-AA36-ABDBDB02DA89}"/>
                </a:ext>
              </a:extLst>
            </p:cNvPr>
            <p:cNvSpPr txBox="1">
              <a:spLocks noChangeAspect="1" noChangeArrowheads="1"/>
            </p:cNvSpPr>
            <p:nvPr/>
          </p:nvSpPr>
          <p:spPr bwMode="auto">
            <a:xfrm>
              <a:off x="77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8" name="Text Box 137">
              <a:extLst>
                <a:ext uri="{FF2B5EF4-FFF2-40B4-BE49-F238E27FC236}">
                  <a16:creationId xmlns:a16="http://schemas.microsoft.com/office/drawing/2014/main" id="{B8DAF138-9D20-15DE-201D-C9C6903C0E75}"/>
                </a:ext>
              </a:extLst>
            </p:cNvPr>
            <p:cNvSpPr txBox="1">
              <a:spLocks noChangeAspect="1" noChangeArrowheads="1"/>
            </p:cNvSpPr>
            <p:nvPr/>
          </p:nvSpPr>
          <p:spPr bwMode="auto">
            <a:xfrm>
              <a:off x="1068"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39" name="Text Box 138">
              <a:extLst>
                <a:ext uri="{FF2B5EF4-FFF2-40B4-BE49-F238E27FC236}">
                  <a16:creationId xmlns:a16="http://schemas.microsoft.com/office/drawing/2014/main" id="{778D6B2F-521D-BDE5-A612-74BF2899A76B}"/>
                </a:ext>
              </a:extLst>
            </p:cNvPr>
            <p:cNvSpPr txBox="1">
              <a:spLocks noChangeAspect="1" noChangeArrowheads="1"/>
            </p:cNvSpPr>
            <p:nvPr/>
          </p:nvSpPr>
          <p:spPr bwMode="auto">
            <a:xfrm>
              <a:off x="157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0" name="Text Box 139">
              <a:extLst>
                <a:ext uri="{FF2B5EF4-FFF2-40B4-BE49-F238E27FC236}">
                  <a16:creationId xmlns:a16="http://schemas.microsoft.com/office/drawing/2014/main" id="{70194944-7BB4-A9CE-E8BC-B8D9C0A03C3A}"/>
                </a:ext>
              </a:extLst>
            </p:cNvPr>
            <p:cNvSpPr txBox="1">
              <a:spLocks noChangeAspect="1" noChangeArrowheads="1"/>
            </p:cNvSpPr>
            <p:nvPr/>
          </p:nvSpPr>
          <p:spPr bwMode="auto">
            <a:xfrm>
              <a:off x="1576"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41" name="Text Box 140">
              <a:extLst>
                <a:ext uri="{FF2B5EF4-FFF2-40B4-BE49-F238E27FC236}">
                  <a16:creationId xmlns:a16="http://schemas.microsoft.com/office/drawing/2014/main" id="{B6F98DE5-AD59-4E1F-3C63-3036F787DDCC}"/>
                </a:ext>
              </a:extLst>
            </p:cNvPr>
            <p:cNvSpPr txBox="1">
              <a:spLocks noChangeAspect="1" noChangeArrowheads="1"/>
            </p:cNvSpPr>
            <p:nvPr/>
          </p:nvSpPr>
          <p:spPr bwMode="auto">
            <a:xfrm>
              <a:off x="517"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2" name="Text Box 141">
              <a:extLst>
                <a:ext uri="{FF2B5EF4-FFF2-40B4-BE49-F238E27FC236}">
                  <a16:creationId xmlns:a16="http://schemas.microsoft.com/office/drawing/2014/main" id="{3A0DA20B-0CCB-4A55-3A42-A7AB7D0FBB18}"/>
                </a:ext>
              </a:extLst>
            </p:cNvPr>
            <p:cNvSpPr txBox="1">
              <a:spLocks noChangeAspect="1" noChangeArrowheads="1"/>
            </p:cNvSpPr>
            <p:nvPr/>
          </p:nvSpPr>
          <p:spPr bwMode="auto">
            <a:xfrm>
              <a:off x="1026"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3" name="Text Box 142">
              <a:extLst>
                <a:ext uri="{FF2B5EF4-FFF2-40B4-BE49-F238E27FC236}">
                  <a16:creationId xmlns:a16="http://schemas.microsoft.com/office/drawing/2014/main" id="{C486DD65-2BFB-0C56-5BF7-072594471725}"/>
                </a:ext>
              </a:extLst>
            </p:cNvPr>
            <p:cNvSpPr txBox="1">
              <a:spLocks noChangeAspect="1" noChangeArrowheads="1"/>
            </p:cNvSpPr>
            <p:nvPr/>
          </p:nvSpPr>
          <p:spPr bwMode="auto">
            <a:xfrm>
              <a:off x="1859" y="2899"/>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44" name="Text Box 143">
              <a:extLst>
                <a:ext uri="{FF2B5EF4-FFF2-40B4-BE49-F238E27FC236}">
                  <a16:creationId xmlns:a16="http://schemas.microsoft.com/office/drawing/2014/main" id="{6967F915-BB05-01A4-5BC0-FD13CEBF3D79}"/>
                </a:ext>
              </a:extLst>
            </p:cNvPr>
            <p:cNvSpPr txBox="1">
              <a:spLocks noChangeAspect="1" noChangeArrowheads="1"/>
            </p:cNvSpPr>
            <p:nvPr/>
          </p:nvSpPr>
          <p:spPr bwMode="auto">
            <a:xfrm>
              <a:off x="1859"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b="1" i="1">
                  <a:ea typeface="宋体" panose="02010600030101010101" pitchFamily="2" charset="-122"/>
                </a:rPr>
                <a:t>C</a:t>
              </a:r>
            </a:p>
          </p:txBody>
        </p:sp>
        <p:sp>
          <p:nvSpPr>
            <p:cNvPr id="145" name="Text Box 144">
              <a:extLst>
                <a:ext uri="{FF2B5EF4-FFF2-40B4-BE49-F238E27FC236}">
                  <a16:creationId xmlns:a16="http://schemas.microsoft.com/office/drawing/2014/main" id="{AAAA4B47-901D-9B37-05D0-93A5FEA0C1A2}"/>
                </a:ext>
              </a:extLst>
            </p:cNvPr>
            <p:cNvSpPr txBox="1">
              <a:spLocks noChangeAspect="1" noChangeArrowheads="1"/>
            </p:cNvSpPr>
            <p:nvPr/>
          </p:nvSpPr>
          <p:spPr bwMode="auto">
            <a:xfrm>
              <a:off x="1322" y="137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46" name="Line 145">
              <a:extLst>
                <a:ext uri="{FF2B5EF4-FFF2-40B4-BE49-F238E27FC236}">
                  <a16:creationId xmlns:a16="http://schemas.microsoft.com/office/drawing/2014/main" id="{2543499D-FD49-2FE8-D66A-CECD0F3A4B5A}"/>
                </a:ext>
              </a:extLst>
            </p:cNvPr>
            <p:cNvSpPr>
              <a:spLocks noChangeShapeType="1"/>
            </p:cNvSpPr>
            <p:nvPr/>
          </p:nvSpPr>
          <p:spPr bwMode="auto">
            <a:xfrm>
              <a:off x="2221" y="1571"/>
              <a:ext cx="887" cy="134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p>
              <a:endParaRPr lang="en-US"/>
            </a:p>
          </p:txBody>
        </p:sp>
        <p:sp>
          <p:nvSpPr>
            <p:cNvPr id="147" name="Line 146">
              <a:extLst>
                <a:ext uri="{FF2B5EF4-FFF2-40B4-BE49-F238E27FC236}">
                  <a16:creationId xmlns:a16="http://schemas.microsoft.com/office/drawing/2014/main" id="{50C52B2E-5CC9-5416-F541-CCF5FCD34EDC}"/>
                </a:ext>
              </a:extLst>
            </p:cNvPr>
            <p:cNvSpPr>
              <a:spLocks noChangeShapeType="1"/>
            </p:cNvSpPr>
            <p:nvPr/>
          </p:nvSpPr>
          <p:spPr bwMode="auto">
            <a:xfrm>
              <a:off x="2116" y="3171"/>
              <a:ext cx="632" cy="34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grpSp>
      <p:grpSp>
        <p:nvGrpSpPr>
          <p:cNvPr id="149" name="Group 212">
            <a:extLst>
              <a:ext uri="{FF2B5EF4-FFF2-40B4-BE49-F238E27FC236}">
                <a16:creationId xmlns:a16="http://schemas.microsoft.com/office/drawing/2014/main" id="{F30D7B0F-BB64-A7C7-5759-DA80B0EE230B}"/>
              </a:ext>
            </a:extLst>
          </p:cNvPr>
          <p:cNvGrpSpPr>
            <a:grpSpLocks/>
          </p:cNvGrpSpPr>
          <p:nvPr/>
        </p:nvGrpSpPr>
        <p:grpSpPr bwMode="auto">
          <a:xfrm>
            <a:off x="5748331" y="1525587"/>
            <a:ext cx="5311774" cy="4092575"/>
            <a:chOff x="2256" y="544"/>
            <a:chExt cx="3346" cy="2578"/>
          </a:xfrm>
        </p:grpSpPr>
        <p:sp>
          <p:nvSpPr>
            <p:cNvPr id="150" name="Rectangle 150">
              <a:extLst>
                <a:ext uri="{FF2B5EF4-FFF2-40B4-BE49-F238E27FC236}">
                  <a16:creationId xmlns:a16="http://schemas.microsoft.com/office/drawing/2014/main" id="{2D19AC44-515D-4A92-8F34-2DA3D2B6F55D}"/>
                </a:ext>
              </a:extLst>
            </p:cNvPr>
            <p:cNvSpPr>
              <a:spLocks noChangeAspect="1" noChangeArrowheads="1"/>
            </p:cNvSpPr>
            <p:nvPr/>
          </p:nvSpPr>
          <p:spPr bwMode="auto">
            <a:xfrm flipH="1" flipV="1">
              <a:off x="4269" y="1421"/>
              <a:ext cx="178" cy="805"/>
            </a:xfrm>
            <a:prstGeom prst="rect">
              <a:avLst/>
            </a:prstGeom>
            <a:solidFill>
              <a:srgbClr val="808080"/>
            </a:solidFill>
            <a:ln w="0">
              <a:solidFill>
                <a:srgbClr val="808080"/>
              </a:solidFill>
              <a:miter lim="800000"/>
              <a:headEnd/>
              <a:tailEnd/>
            </a:ln>
          </p:spPr>
          <p:txBody>
            <a:bodyPr/>
            <a:lstStyle/>
            <a:p>
              <a:endParaRPr lang="en-US"/>
            </a:p>
          </p:txBody>
        </p:sp>
        <p:sp>
          <p:nvSpPr>
            <p:cNvPr id="151" name="Rectangle 151">
              <a:extLst>
                <a:ext uri="{FF2B5EF4-FFF2-40B4-BE49-F238E27FC236}">
                  <a16:creationId xmlns:a16="http://schemas.microsoft.com/office/drawing/2014/main" id="{A8869AC7-6427-4CBE-7DB2-B7F7F6890B29}"/>
                </a:ext>
              </a:extLst>
            </p:cNvPr>
            <p:cNvSpPr>
              <a:spLocks noChangeAspect="1" noChangeArrowheads="1"/>
            </p:cNvSpPr>
            <p:nvPr/>
          </p:nvSpPr>
          <p:spPr bwMode="auto">
            <a:xfrm flipH="1" flipV="1">
              <a:off x="4692" y="898"/>
              <a:ext cx="456" cy="100"/>
            </a:xfrm>
            <a:prstGeom prst="rect">
              <a:avLst/>
            </a:prstGeom>
            <a:solidFill>
              <a:srgbClr val="DFDFDF"/>
            </a:solidFill>
            <a:ln w="0">
              <a:solidFill>
                <a:srgbClr val="DFDFDF"/>
              </a:solidFill>
              <a:miter lim="800000"/>
              <a:headEnd/>
              <a:tailEnd/>
            </a:ln>
          </p:spPr>
          <p:txBody>
            <a:bodyPr/>
            <a:lstStyle/>
            <a:p>
              <a:endParaRPr lang="en-US"/>
            </a:p>
          </p:txBody>
        </p:sp>
        <p:sp>
          <p:nvSpPr>
            <p:cNvPr id="152" name="Rectangle 152">
              <a:extLst>
                <a:ext uri="{FF2B5EF4-FFF2-40B4-BE49-F238E27FC236}">
                  <a16:creationId xmlns:a16="http://schemas.microsoft.com/office/drawing/2014/main" id="{9303B7BE-6696-9F35-1565-239DFFB3EE7E}"/>
                </a:ext>
              </a:extLst>
            </p:cNvPr>
            <p:cNvSpPr>
              <a:spLocks noChangeAspect="1" noChangeArrowheads="1"/>
            </p:cNvSpPr>
            <p:nvPr/>
          </p:nvSpPr>
          <p:spPr bwMode="auto">
            <a:xfrm flipH="1" flipV="1">
              <a:off x="4269" y="1421"/>
              <a:ext cx="178" cy="80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Rectangle 153">
              <a:extLst>
                <a:ext uri="{FF2B5EF4-FFF2-40B4-BE49-F238E27FC236}">
                  <a16:creationId xmlns:a16="http://schemas.microsoft.com/office/drawing/2014/main" id="{77CDCF58-C535-DD86-70A9-415CB7E559A7}"/>
                </a:ext>
              </a:extLst>
            </p:cNvPr>
            <p:cNvSpPr>
              <a:spLocks noChangeAspect="1" noChangeArrowheads="1"/>
            </p:cNvSpPr>
            <p:nvPr/>
          </p:nvSpPr>
          <p:spPr bwMode="auto">
            <a:xfrm flipH="1" flipV="1">
              <a:off x="4514" y="1117"/>
              <a:ext cx="178" cy="1109"/>
            </a:xfrm>
            <a:prstGeom prst="rect">
              <a:avLst/>
            </a:prstGeom>
            <a:solidFill>
              <a:srgbClr val="808080"/>
            </a:solidFill>
            <a:ln w="0">
              <a:solidFill>
                <a:srgbClr val="808080"/>
              </a:solidFill>
              <a:miter lim="800000"/>
              <a:headEnd/>
              <a:tailEnd/>
            </a:ln>
          </p:spPr>
          <p:txBody>
            <a:bodyPr/>
            <a:lstStyle/>
            <a:p>
              <a:endParaRPr lang="en-US"/>
            </a:p>
          </p:txBody>
        </p:sp>
        <p:sp>
          <p:nvSpPr>
            <p:cNvPr id="154" name="Rectangle 154">
              <a:extLst>
                <a:ext uri="{FF2B5EF4-FFF2-40B4-BE49-F238E27FC236}">
                  <a16:creationId xmlns:a16="http://schemas.microsoft.com/office/drawing/2014/main" id="{8BA1C522-498C-6126-06B4-59FF70CC7517}"/>
                </a:ext>
              </a:extLst>
            </p:cNvPr>
            <p:cNvSpPr>
              <a:spLocks noChangeAspect="1" noChangeArrowheads="1"/>
            </p:cNvSpPr>
            <p:nvPr/>
          </p:nvSpPr>
          <p:spPr bwMode="auto">
            <a:xfrm flipH="1" flipV="1">
              <a:off x="4514" y="1117"/>
              <a:ext cx="178" cy="110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Rectangle 155">
              <a:extLst>
                <a:ext uri="{FF2B5EF4-FFF2-40B4-BE49-F238E27FC236}">
                  <a16:creationId xmlns:a16="http://schemas.microsoft.com/office/drawing/2014/main" id="{711DDC71-3355-1173-DFE1-DC933EC44759}"/>
                </a:ext>
              </a:extLst>
            </p:cNvPr>
            <p:cNvSpPr>
              <a:spLocks noChangeAspect="1" noChangeArrowheads="1"/>
            </p:cNvSpPr>
            <p:nvPr/>
          </p:nvSpPr>
          <p:spPr bwMode="auto">
            <a:xfrm flipH="1" flipV="1">
              <a:off x="4514" y="575"/>
              <a:ext cx="178" cy="459"/>
            </a:xfrm>
            <a:prstGeom prst="rect">
              <a:avLst/>
            </a:prstGeom>
            <a:solidFill>
              <a:srgbClr val="808080"/>
            </a:solidFill>
            <a:ln w="0">
              <a:solidFill>
                <a:srgbClr val="808080"/>
              </a:solidFill>
              <a:miter lim="800000"/>
              <a:headEnd/>
              <a:tailEnd/>
            </a:ln>
          </p:spPr>
          <p:txBody>
            <a:bodyPr/>
            <a:lstStyle/>
            <a:p>
              <a:endParaRPr lang="en-US"/>
            </a:p>
          </p:txBody>
        </p:sp>
        <p:sp>
          <p:nvSpPr>
            <p:cNvPr id="156" name="Rectangle 156">
              <a:extLst>
                <a:ext uri="{FF2B5EF4-FFF2-40B4-BE49-F238E27FC236}">
                  <a16:creationId xmlns:a16="http://schemas.microsoft.com/office/drawing/2014/main" id="{38D130F9-8D60-A5A6-306D-17C45C4B978C}"/>
                </a:ext>
              </a:extLst>
            </p:cNvPr>
            <p:cNvSpPr>
              <a:spLocks noChangeAspect="1" noChangeArrowheads="1"/>
            </p:cNvSpPr>
            <p:nvPr/>
          </p:nvSpPr>
          <p:spPr bwMode="auto">
            <a:xfrm flipH="1" flipV="1">
              <a:off x="4514" y="575"/>
              <a:ext cx="178" cy="45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7" name="Rectangle 157">
              <a:extLst>
                <a:ext uri="{FF2B5EF4-FFF2-40B4-BE49-F238E27FC236}">
                  <a16:creationId xmlns:a16="http://schemas.microsoft.com/office/drawing/2014/main" id="{4F424058-BA7C-B5D0-76A4-D33DF408CA87}"/>
                </a:ext>
              </a:extLst>
            </p:cNvPr>
            <p:cNvSpPr>
              <a:spLocks noChangeAspect="1" noChangeArrowheads="1"/>
            </p:cNvSpPr>
            <p:nvPr/>
          </p:nvSpPr>
          <p:spPr bwMode="auto">
            <a:xfrm flipH="1" flipV="1">
              <a:off x="4253" y="575"/>
              <a:ext cx="178" cy="720"/>
            </a:xfrm>
            <a:prstGeom prst="rect">
              <a:avLst/>
            </a:prstGeom>
            <a:solidFill>
              <a:srgbClr val="808080"/>
            </a:solidFill>
            <a:ln w="0">
              <a:solidFill>
                <a:srgbClr val="808080"/>
              </a:solidFill>
              <a:miter lim="800000"/>
              <a:headEnd/>
              <a:tailEnd/>
            </a:ln>
          </p:spPr>
          <p:txBody>
            <a:bodyPr/>
            <a:lstStyle/>
            <a:p>
              <a:endParaRPr lang="en-US"/>
            </a:p>
          </p:txBody>
        </p:sp>
        <p:sp>
          <p:nvSpPr>
            <p:cNvPr id="158" name="Rectangle 158">
              <a:extLst>
                <a:ext uri="{FF2B5EF4-FFF2-40B4-BE49-F238E27FC236}">
                  <a16:creationId xmlns:a16="http://schemas.microsoft.com/office/drawing/2014/main" id="{8C1E49FF-8CDE-5D50-4FCD-2754657A0A11}"/>
                </a:ext>
              </a:extLst>
            </p:cNvPr>
            <p:cNvSpPr>
              <a:spLocks noChangeAspect="1" noChangeArrowheads="1"/>
            </p:cNvSpPr>
            <p:nvPr/>
          </p:nvSpPr>
          <p:spPr bwMode="auto">
            <a:xfrm flipH="1" flipV="1">
              <a:off x="4253" y="575"/>
              <a:ext cx="178" cy="72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9" name="Rectangle 159">
              <a:extLst>
                <a:ext uri="{FF2B5EF4-FFF2-40B4-BE49-F238E27FC236}">
                  <a16:creationId xmlns:a16="http://schemas.microsoft.com/office/drawing/2014/main" id="{87BA08F8-0DA1-C796-0FA2-F8DFF9446812}"/>
                </a:ext>
              </a:extLst>
            </p:cNvPr>
            <p:cNvSpPr>
              <a:spLocks noChangeAspect="1" noChangeArrowheads="1"/>
            </p:cNvSpPr>
            <p:nvPr/>
          </p:nvSpPr>
          <p:spPr bwMode="auto">
            <a:xfrm flipH="1" flipV="1">
              <a:off x="3986" y="856"/>
              <a:ext cx="178" cy="1370"/>
            </a:xfrm>
            <a:prstGeom prst="rect">
              <a:avLst/>
            </a:prstGeom>
            <a:solidFill>
              <a:srgbClr val="808080"/>
            </a:solidFill>
            <a:ln w="0">
              <a:solidFill>
                <a:srgbClr val="808080"/>
              </a:solidFill>
              <a:miter lim="800000"/>
              <a:headEnd/>
              <a:tailEnd/>
            </a:ln>
          </p:spPr>
          <p:txBody>
            <a:bodyPr/>
            <a:lstStyle/>
            <a:p>
              <a:endParaRPr lang="en-US"/>
            </a:p>
          </p:txBody>
        </p:sp>
        <p:sp>
          <p:nvSpPr>
            <p:cNvPr id="160" name="Rectangle 160">
              <a:extLst>
                <a:ext uri="{FF2B5EF4-FFF2-40B4-BE49-F238E27FC236}">
                  <a16:creationId xmlns:a16="http://schemas.microsoft.com/office/drawing/2014/main" id="{E929ED82-A571-2065-906C-93898CACDD68}"/>
                </a:ext>
              </a:extLst>
            </p:cNvPr>
            <p:cNvSpPr>
              <a:spLocks noChangeAspect="1" noChangeArrowheads="1"/>
            </p:cNvSpPr>
            <p:nvPr/>
          </p:nvSpPr>
          <p:spPr bwMode="auto">
            <a:xfrm flipH="1" flipV="1">
              <a:off x="3986" y="856"/>
              <a:ext cx="178" cy="137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Rectangle 161">
              <a:extLst>
                <a:ext uri="{FF2B5EF4-FFF2-40B4-BE49-F238E27FC236}">
                  <a16:creationId xmlns:a16="http://schemas.microsoft.com/office/drawing/2014/main" id="{019605D2-5A53-9F18-098F-F3246525FAC7}"/>
                </a:ext>
              </a:extLst>
            </p:cNvPr>
            <p:cNvSpPr>
              <a:spLocks noChangeAspect="1" noChangeArrowheads="1"/>
            </p:cNvSpPr>
            <p:nvPr/>
          </p:nvSpPr>
          <p:spPr bwMode="auto">
            <a:xfrm flipH="1" flipV="1">
              <a:off x="4514"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2" name="Rectangle 162">
              <a:extLst>
                <a:ext uri="{FF2B5EF4-FFF2-40B4-BE49-F238E27FC236}">
                  <a16:creationId xmlns:a16="http://schemas.microsoft.com/office/drawing/2014/main" id="{1A0E25A3-005E-3C5E-0A0F-D0B07521726B}"/>
                </a:ext>
              </a:extLst>
            </p:cNvPr>
            <p:cNvSpPr>
              <a:spLocks noChangeAspect="1" noChangeArrowheads="1"/>
            </p:cNvSpPr>
            <p:nvPr/>
          </p:nvSpPr>
          <p:spPr bwMode="auto">
            <a:xfrm flipH="1" flipV="1">
              <a:off x="4514"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Rectangle 163">
              <a:extLst>
                <a:ext uri="{FF2B5EF4-FFF2-40B4-BE49-F238E27FC236}">
                  <a16:creationId xmlns:a16="http://schemas.microsoft.com/office/drawing/2014/main" id="{6C7286B9-42E7-06EE-D3CE-8D3C49147E07}"/>
                </a:ext>
              </a:extLst>
            </p:cNvPr>
            <p:cNvSpPr>
              <a:spLocks noChangeAspect="1" noChangeArrowheads="1"/>
            </p:cNvSpPr>
            <p:nvPr/>
          </p:nvSpPr>
          <p:spPr bwMode="auto">
            <a:xfrm flipH="1" flipV="1">
              <a:off x="4514"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4" name="Rectangle 164">
              <a:extLst>
                <a:ext uri="{FF2B5EF4-FFF2-40B4-BE49-F238E27FC236}">
                  <a16:creationId xmlns:a16="http://schemas.microsoft.com/office/drawing/2014/main" id="{FF8DF8A7-74BD-C5A5-EE80-E626115D7F4A}"/>
                </a:ext>
              </a:extLst>
            </p:cNvPr>
            <p:cNvSpPr>
              <a:spLocks noChangeAspect="1" noChangeArrowheads="1"/>
            </p:cNvSpPr>
            <p:nvPr/>
          </p:nvSpPr>
          <p:spPr bwMode="auto">
            <a:xfrm flipH="1" flipV="1">
              <a:off x="4514"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 name="Rectangle 165">
              <a:extLst>
                <a:ext uri="{FF2B5EF4-FFF2-40B4-BE49-F238E27FC236}">
                  <a16:creationId xmlns:a16="http://schemas.microsoft.com/office/drawing/2014/main" id="{54E11CA0-AAB4-6047-2B40-688FE9FE7508}"/>
                </a:ext>
              </a:extLst>
            </p:cNvPr>
            <p:cNvSpPr>
              <a:spLocks noChangeAspect="1" noChangeArrowheads="1"/>
            </p:cNvSpPr>
            <p:nvPr/>
          </p:nvSpPr>
          <p:spPr bwMode="auto">
            <a:xfrm flipH="1" flipV="1">
              <a:off x="3986" y="856"/>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66" name="Rectangle 166">
              <a:extLst>
                <a:ext uri="{FF2B5EF4-FFF2-40B4-BE49-F238E27FC236}">
                  <a16:creationId xmlns:a16="http://schemas.microsoft.com/office/drawing/2014/main" id="{D37FB400-70EF-6CE5-8FC8-8E3BBD9D2B54}"/>
                </a:ext>
              </a:extLst>
            </p:cNvPr>
            <p:cNvSpPr>
              <a:spLocks noChangeAspect="1" noChangeArrowheads="1"/>
            </p:cNvSpPr>
            <p:nvPr/>
          </p:nvSpPr>
          <p:spPr bwMode="auto">
            <a:xfrm flipH="1" flipV="1">
              <a:off x="3986" y="856"/>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Rectangle 167">
              <a:extLst>
                <a:ext uri="{FF2B5EF4-FFF2-40B4-BE49-F238E27FC236}">
                  <a16:creationId xmlns:a16="http://schemas.microsoft.com/office/drawing/2014/main" id="{EADCFA97-8822-8404-F81B-EEA84F1BD8A1}"/>
                </a:ext>
              </a:extLst>
            </p:cNvPr>
            <p:cNvSpPr>
              <a:spLocks noChangeAspect="1" noChangeArrowheads="1"/>
            </p:cNvSpPr>
            <p:nvPr/>
          </p:nvSpPr>
          <p:spPr bwMode="auto">
            <a:xfrm flipH="1" flipV="1">
              <a:off x="3446" y="1421"/>
              <a:ext cx="880" cy="86"/>
            </a:xfrm>
            <a:prstGeom prst="rect">
              <a:avLst/>
            </a:prstGeom>
            <a:solidFill>
              <a:srgbClr val="DFDFDF"/>
            </a:solidFill>
            <a:ln w="0">
              <a:solidFill>
                <a:srgbClr val="DFDFDF"/>
              </a:solidFill>
              <a:miter lim="800000"/>
              <a:headEnd/>
              <a:tailEnd/>
            </a:ln>
          </p:spPr>
          <p:txBody>
            <a:bodyPr/>
            <a:lstStyle/>
            <a:p>
              <a:endParaRPr lang="en-US"/>
            </a:p>
          </p:txBody>
        </p:sp>
        <p:sp>
          <p:nvSpPr>
            <p:cNvPr id="168" name="Rectangle 168">
              <a:extLst>
                <a:ext uri="{FF2B5EF4-FFF2-40B4-BE49-F238E27FC236}">
                  <a16:creationId xmlns:a16="http://schemas.microsoft.com/office/drawing/2014/main" id="{3613A1EB-2E49-3595-7A65-2A4444C3815D}"/>
                </a:ext>
              </a:extLst>
            </p:cNvPr>
            <p:cNvSpPr>
              <a:spLocks noChangeAspect="1" noChangeArrowheads="1"/>
            </p:cNvSpPr>
            <p:nvPr/>
          </p:nvSpPr>
          <p:spPr bwMode="auto">
            <a:xfrm flipH="1" flipV="1">
              <a:off x="4698" y="1167"/>
              <a:ext cx="493" cy="85"/>
            </a:xfrm>
            <a:prstGeom prst="rect">
              <a:avLst/>
            </a:prstGeom>
            <a:solidFill>
              <a:srgbClr val="EAEAEA"/>
            </a:solidFill>
            <a:ln w="31750">
              <a:solidFill>
                <a:srgbClr val="000000"/>
              </a:solidFill>
              <a:miter lim="800000"/>
              <a:headEnd/>
              <a:tailEnd/>
            </a:ln>
          </p:spPr>
          <p:txBody>
            <a:bodyPr/>
            <a:lstStyle/>
            <a:p>
              <a:endParaRPr lang="en-US"/>
            </a:p>
          </p:txBody>
        </p:sp>
        <p:sp>
          <p:nvSpPr>
            <p:cNvPr id="169" name="Rectangle 169">
              <a:extLst>
                <a:ext uri="{FF2B5EF4-FFF2-40B4-BE49-F238E27FC236}">
                  <a16:creationId xmlns:a16="http://schemas.microsoft.com/office/drawing/2014/main" id="{61C2DFD8-B795-AE7C-A8AE-95C1DCB6386A}"/>
                </a:ext>
              </a:extLst>
            </p:cNvPr>
            <p:cNvSpPr>
              <a:spLocks noChangeAspect="1" noChangeArrowheads="1"/>
            </p:cNvSpPr>
            <p:nvPr/>
          </p:nvSpPr>
          <p:spPr bwMode="auto">
            <a:xfrm flipH="1" flipV="1">
              <a:off x="3446" y="1164"/>
              <a:ext cx="884" cy="88"/>
            </a:xfrm>
            <a:prstGeom prst="rect">
              <a:avLst/>
            </a:prstGeom>
            <a:solidFill>
              <a:srgbClr val="DFDFDF"/>
            </a:solidFill>
            <a:ln w="0">
              <a:solidFill>
                <a:srgbClr val="DFDFDF"/>
              </a:solidFill>
              <a:miter lim="800000"/>
              <a:headEnd/>
              <a:tailEnd/>
            </a:ln>
          </p:spPr>
          <p:txBody>
            <a:bodyPr/>
            <a:lstStyle/>
            <a:p>
              <a:endParaRPr lang="en-US"/>
            </a:p>
          </p:txBody>
        </p:sp>
        <p:sp>
          <p:nvSpPr>
            <p:cNvPr id="170" name="Rectangle 170">
              <a:extLst>
                <a:ext uri="{FF2B5EF4-FFF2-40B4-BE49-F238E27FC236}">
                  <a16:creationId xmlns:a16="http://schemas.microsoft.com/office/drawing/2014/main" id="{3E7C5DEC-AF70-9578-94B6-BB36C81327CF}"/>
                </a:ext>
              </a:extLst>
            </p:cNvPr>
            <p:cNvSpPr>
              <a:spLocks noChangeAspect="1" noChangeArrowheads="1"/>
            </p:cNvSpPr>
            <p:nvPr/>
          </p:nvSpPr>
          <p:spPr bwMode="auto">
            <a:xfrm flipH="1" flipV="1">
              <a:off x="3446" y="1164"/>
              <a:ext cx="8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Rectangle 171">
              <a:extLst>
                <a:ext uri="{FF2B5EF4-FFF2-40B4-BE49-F238E27FC236}">
                  <a16:creationId xmlns:a16="http://schemas.microsoft.com/office/drawing/2014/main" id="{E7A63944-6EDA-EDF2-FF7E-9E3D4EFAF420}"/>
                </a:ext>
              </a:extLst>
            </p:cNvPr>
            <p:cNvSpPr>
              <a:spLocks noChangeAspect="1" noChangeArrowheads="1"/>
            </p:cNvSpPr>
            <p:nvPr/>
          </p:nvSpPr>
          <p:spPr bwMode="auto">
            <a:xfrm flipH="1" flipV="1">
              <a:off x="4164" y="898"/>
              <a:ext cx="350" cy="88"/>
            </a:xfrm>
            <a:prstGeom prst="rect">
              <a:avLst/>
            </a:prstGeom>
            <a:solidFill>
              <a:srgbClr val="DFDFDF"/>
            </a:solidFill>
            <a:ln w="0">
              <a:solidFill>
                <a:srgbClr val="DFDFDF"/>
              </a:solidFill>
              <a:miter lim="800000"/>
              <a:headEnd/>
              <a:tailEnd/>
            </a:ln>
          </p:spPr>
          <p:txBody>
            <a:bodyPr/>
            <a:lstStyle/>
            <a:p>
              <a:endParaRPr lang="en-US"/>
            </a:p>
          </p:txBody>
        </p:sp>
        <p:sp>
          <p:nvSpPr>
            <p:cNvPr id="172" name="Rectangle 172">
              <a:extLst>
                <a:ext uri="{FF2B5EF4-FFF2-40B4-BE49-F238E27FC236}">
                  <a16:creationId xmlns:a16="http://schemas.microsoft.com/office/drawing/2014/main" id="{52CEFF34-68DF-4060-1252-F56356260652}"/>
                </a:ext>
              </a:extLst>
            </p:cNvPr>
            <p:cNvSpPr>
              <a:spLocks noChangeAspect="1" noChangeArrowheads="1"/>
            </p:cNvSpPr>
            <p:nvPr/>
          </p:nvSpPr>
          <p:spPr bwMode="auto">
            <a:xfrm flipH="1" flipV="1">
              <a:off x="4164" y="898"/>
              <a:ext cx="350"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Rectangle 173">
              <a:extLst>
                <a:ext uri="{FF2B5EF4-FFF2-40B4-BE49-F238E27FC236}">
                  <a16:creationId xmlns:a16="http://schemas.microsoft.com/office/drawing/2014/main" id="{72FCACED-BE0A-6E15-3F69-F117F01625AF}"/>
                </a:ext>
              </a:extLst>
            </p:cNvPr>
            <p:cNvSpPr>
              <a:spLocks noChangeAspect="1" noChangeArrowheads="1"/>
            </p:cNvSpPr>
            <p:nvPr/>
          </p:nvSpPr>
          <p:spPr bwMode="auto">
            <a:xfrm flipH="1" flipV="1">
              <a:off x="4692" y="898"/>
              <a:ext cx="456" cy="1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174">
              <a:extLst>
                <a:ext uri="{FF2B5EF4-FFF2-40B4-BE49-F238E27FC236}">
                  <a16:creationId xmlns:a16="http://schemas.microsoft.com/office/drawing/2014/main" id="{0A49AB5D-3F77-90E3-FAE6-214E219CAF85}"/>
                </a:ext>
              </a:extLst>
            </p:cNvPr>
            <p:cNvSpPr>
              <a:spLocks noChangeAspect="1" noChangeArrowheads="1"/>
            </p:cNvSpPr>
            <p:nvPr/>
          </p:nvSpPr>
          <p:spPr bwMode="auto">
            <a:xfrm flipH="1" flipV="1">
              <a:off x="4561" y="1164"/>
              <a:ext cx="89" cy="89"/>
            </a:xfrm>
            <a:prstGeom prst="rect">
              <a:avLst/>
            </a:prstGeom>
            <a:solidFill>
              <a:srgbClr val="000000"/>
            </a:solidFill>
            <a:ln w="0">
              <a:solidFill>
                <a:srgbClr val="000000"/>
              </a:solidFill>
              <a:miter lim="800000"/>
              <a:headEnd/>
              <a:tailEnd/>
            </a:ln>
          </p:spPr>
          <p:txBody>
            <a:bodyPr/>
            <a:lstStyle/>
            <a:p>
              <a:endParaRPr lang="en-US"/>
            </a:p>
          </p:txBody>
        </p:sp>
        <p:sp>
          <p:nvSpPr>
            <p:cNvPr id="175" name="Rectangle 175">
              <a:extLst>
                <a:ext uri="{FF2B5EF4-FFF2-40B4-BE49-F238E27FC236}">
                  <a16:creationId xmlns:a16="http://schemas.microsoft.com/office/drawing/2014/main" id="{31647666-3656-7F3A-68E7-79E4939C114A}"/>
                </a:ext>
              </a:extLst>
            </p:cNvPr>
            <p:cNvSpPr>
              <a:spLocks noChangeAspect="1" noChangeArrowheads="1"/>
            </p:cNvSpPr>
            <p:nvPr/>
          </p:nvSpPr>
          <p:spPr bwMode="auto">
            <a:xfrm flipH="1" flipV="1">
              <a:off x="4561" y="1164"/>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176">
              <a:extLst>
                <a:ext uri="{FF2B5EF4-FFF2-40B4-BE49-F238E27FC236}">
                  <a16:creationId xmlns:a16="http://schemas.microsoft.com/office/drawing/2014/main" id="{7D23CF23-CD4B-FCD6-7C0E-2A3F9860938F}"/>
                </a:ext>
              </a:extLst>
            </p:cNvPr>
            <p:cNvSpPr>
              <a:spLocks noChangeAspect="1" noChangeArrowheads="1"/>
            </p:cNvSpPr>
            <p:nvPr/>
          </p:nvSpPr>
          <p:spPr bwMode="auto">
            <a:xfrm flipH="1" flipV="1">
              <a:off x="4561" y="898"/>
              <a:ext cx="89" cy="88"/>
            </a:xfrm>
            <a:prstGeom prst="rect">
              <a:avLst/>
            </a:prstGeom>
            <a:solidFill>
              <a:srgbClr val="000000"/>
            </a:solidFill>
            <a:ln w="0">
              <a:solidFill>
                <a:srgbClr val="000000"/>
              </a:solidFill>
              <a:miter lim="800000"/>
              <a:headEnd/>
              <a:tailEnd/>
            </a:ln>
          </p:spPr>
          <p:txBody>
            <a:bodyPr/>
            <a:lstStyle/>
            <a:p>
              <a:endParaRPr lang="en-US"/>
            </a:p>
          </p:txBody>
        </p:sp>
        <p:sp>
          <p:nvSpPr>
            <p:cNvPr id="177" name="Rectangle 177">
              <a:extLst>
                <a:ext uri="{FF2B5EF4-FFF2-40B4-BE49-F238E27FC236}">
                  <a16:creationId xmlns:a16="http://schemas.microsoft.com/office/drawing/2014/main" id="{08AA2A1B-BB43-803D-8397-DA363C0A51DC}"/>
                </a:ext>
              </a:extLst>
            </p:cNvPr>
            <p:cNvSpPr>
              <a:spLocks noChangeAspect="1" noChangeArrowheads="1"/>
            </p:cNvSpPr>
            <p:nvPr/>
          </p:nvSpPr>
          <p:spPr bwMode="auto">
            <a:xfrm flipH="1" flipV="1">
              <a:off x="4561" y="898"/>
              <a:ext cx="89"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Rectangle 178">
              <a:extLst>
                <a:ext uri="{FF2B5EF4-FFF2-40B4-BE49-F238E27FC236}">
                  <a16:creationId xmlns:a16="http://schemas.microsoft.com/office/drawing/2014/main" id="{010D79B5-D00D-F888-512C-05B922D1FEA8}"/>
                </a:ext>
              </a:extLst>
            </p:cNvPr>
            <p:cNvSpPr>
              <a:spLocks noChangeAspect="1" noChangeArrowheads="1"/>
            </p:cNvSpPr>
            <p:nvPr/>
          </p:nvSpPr>
          <p:spPr bwMode="auto">
            <a:xfrm flipH="1" flipV="1">
              <a:off x="4033" y="898"/>
              <a:ext cx="84" cy="88"/>
            </a:xfrm>
            <a:prstGeom prst="rect">
              <a:avLst/>
            </a:prstGeom>
            <a:solidFill>
              <a:srgbClr val="000000"/>
            </a:solidFill>
            <a:ln w="0">
              <a:solidFill>
                <a:srgbClr val="000000"/>
              </a:solidFill>
              <a:miter lim="800000"/>
              <a:headEnd/>
              <a:tailEnd/>
            </a:ln>
          </p:spPr>
          <p:txBody>
            <a:bodyPr/>
            <a:lstStyle/>
            <a:p>
              <a:endParaRPr lang="en-US"/>
            </a:p>
          </p:txBody>
        </p:sp>
        <p:sp>
          <p:nvSpPr>
            <p:cNvPr id="179" name="Rectangle 179">
              <a:extLst>
                <a:ext uri="{FF2B5EF4-FFF2-40B4-BE49-F238E27FC236}">
                  <a16:creationId xmlns:a16="http://schemas.microsoft.com/office/drawing/2014/main" id="{942149EF-7D0F-0185-39A4-7C5213C41D4B}"/>
                </a:ext>
              </a:extLst>
            </p:cNvPr>
            <p:cNvSpPr>
              <a:spLocks noChangeAspect="1" noChangeArrowheads="1"/>
            </p:cNvSpPr>
            <p:nvPr/>
          </p:nvSpPr>
          <p:spPr bwMode="auto">
            <a:xfrm flipH="1" flipV="1">
              <a:off x="4033" y="898"/>
              <a:ext cx="84" cy="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180">
              <a:extLst>
                <a:ext uri="{FF2B5EF4-FFF2-40B4-BE49-F238E27FC236}">
                  <a16:creationId xmlns:a16="http://schemas.microsoft.com/office/drawing/2014/main" id="{A0B8CDF3-497C-1143-4327-31EF2C3057DC}"/>
                </a:ext>
              </a:extLst>
            </p:cNvPr>
            <p:cNvSpPr>
              <a:spLocks noChangeAspect="1" noChangeArrowheads="1"/>
            </p:cNvSpPr>
            <p:nvPr/>
          </p:nvSpPr>
          <p:spPr bwMode="auto">
            <a:xfrm flipH="1" flipV="1">
              <a:off x="3446" y="1421"/>
              <a:ext cx="900" cy="8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1" name="Text Box 181">
              <a:extLst>
                <a:ext uri="{FF2B5EF4-FFF2-40B4-BE49-F238E27FC236}">
                  <a16:creationId xmlns:a16="http://schemas.microsoft.com/office/drawing/2014/main" id="{5E6CA1C5-BCAE-04BF-B95C-BC5828E76938}"/>
                </a:ext>
              </a:extLst>
            </p:cNvPr>
            <p:cNvSpPr txBox="1">
              <a:spLocks noChangeAspect="1" noChangeArrowheads="1"/>
            </p:cNvSpPr>
            <p:nvPr/>
          </p:nvSpPr>
          <p:spPr bwMode="auto">
            <a:xfrm>
              <a:off x="4252"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82" name="Text Box 182">
              <a:extLst>
                <a:ext uri="{FF2B5EF4-FFF2-40B4-BE49-F238E27FC236}">
                  <a16:creationId xmlns:a16="http://schemas.microsoft.com/office/drawing/2014/main" id="{978112E3-8490-6CDE-16FE-1F20000BA17E}"/>
                </a:ext>
              </a:extLst>
            </p:cNvPr>
            <p:cNvSpPr txBox="1">
              <a:spLocks noChangeAspect="1" noChangeArrowheads="1"/>
            </p:cNvSpPr>
            <p:nvPr/>
          </p:nvSpPr>
          <p:spPr bwMode="auto">
            <a:xfrm>
              <a:off x="4236" y="544"/>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3" name="Text Box 183">
              <a:extLst>
                <a:ext uri="{FF2B5EF4-FFF2-40B4-BE49-F238E27FC236}">
                  <a16:creationId xmlns:a16="http://schemas.microsoft.com/office/drawing/2014/main" id="{267F1C76-E464-D28C-64D8-077439744D59}"/>
                </a:ext>
              </a:extLst>
            </p:cNvPr>
            <p:cNvSpPr txBox="1">
              <a:spLocks noChangeAspect="1" noChangeArrowheads="1"/>
            </p:cNvSpPr>
            <p:nvPr/>
          </p:nvSpPr>
          <p:spPr bwMode="auto">
            <a:xfrm>
              <a:off x="4506" y="1763"/>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84" name="Text Box 184">
              <a:extLst>
                <a:ext uri="{FF2B5EF4-FFF2-40B4-BE49-F238E27FC236}">
                  <a16:creationId xmlns:a16="http://schemas.microsoft.com/office/drawing/2014/main" id="{23CE581A-154D-0492-A9F7-E47FE7962720}"/>
                </a:ext>
              </a:extLst>
            </p:cNvPr>
            <p:cNvSpPr txBox="1">
              <a:spLocks noChangeAspect="1" noChangeArrowheads="1"/>
            </p:cNvSpPr>
            <p:nvPr/>
          </p:nvSpPr>
          <p:spPr bwMode="auto">
            <a:xfrm>
              <a:off x="3955" y="1763"/>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5" name="Text Box 185">
              <a:extLst>
                <a:ext uri="{FF2B5EF4-FFF2-40B4-BE49-F238E27FC236}">
                  <a16:creationId xmlns:a16="http://schemas.microsoft.com/office/drawing/2014/main" id="{A7D891F5-AA78-A324-6580-AB933CE131C7}"/>
                </a:ext>
              </a:extLst>
            </p:cNvPr>
            <p:cNvSpPr txBox="1">
              <a:spLocks noChangeAspect="1" noChangeArrowheads="1"/>
            </p:cNvSpPr>
            <p:nvPr/>
          </p:nvSpPr>
          <p:spPr bwMode="auto">
            <a:xfrm>
              <a:off x="4490" y="544"/>
              <a:ext cx="21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E</a:t>
              </a:r>
              <a:endParaRPr lang="en-US" altLang="zh-CN" b="1" i="1">
                <a:ea typeface="宋体" panose="02010600030101010101" pitchFamily="2" charset="-122"/>
              </a:endParaRPr>
            </a:p>
          </p:txBody>
        </p:sp>
        <p:sp>
          <p:nvSpPr>
            <p:cNvPr id="187" name="Rectangle 187">
              <a:extLst>
                <a:ext uri="{FF2B5EF4-FFF2-40B4-BE49-F238E27FC236}">
                  <a16:creationId xmlns:a16="http://schemas.microsoft.com/office/drawing/2014/main" id="{6A7B3DD9-3CCB-70E1-6044-9A73B1AAB5B5}"/>
                </a:ext>
              </a:extLst>
            </p:cNvPr>
            <p:cNvSpPr>
              <a:spLocks noChangeAspect="1" noChangeArrowheads="1"/>
            </p:cNvSpPr>
            <p:nvPr/>
          </p:nvSpPr>
          <p:spPr bwMode="auto">
            <a:xfrm>
              <a:off x="3793" y="743"/>
              <a:ext cx="1145" cy="101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Text Box 188">
              <a:extLst>
                <a:ext uri="{FF2B5EF4-FFF2-40B4-BE49-F238E27FC236}">
                  <a16:creationId xmlns:a16="http://schemas.microsoft.com/office/drawing/2014/main" id="{42E0F53B-9B3D-91EF-45A3-E93055E308FC}"/>
                </a:ext>
              </a:extLst>
            </p:cNvPr>
            <p:cNvSpPr txBox="1">
              <a:spLocks noChangeAspect="1" noChangeArrowheads="1"/>
            </p:cNvSpPr>
            <p:nvPr/>
          </p:nvSpPr>
          <p:spPr bwMode="auto">
            <a:xfrm>
              <a:off x="3651" y="2027"/>
              <a:ext cx="1714" cy="2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dirty="0">
                  <a:solidFill>
                    <a:srgbClr val="808080"/>
                  </a:solidFill>
                  <a:ea typeface="宋体" panose="02010600030101010101" pitchFamily="2" charset="-122"/>
                </a:rPr>
                <a:t>Vertical Channel Tracks</a:t>
              </a:r>
            </a:p>
          </p:txBody>
        </p:sp>
        <p:sp>
          <p:nvSpPr>
            <p:cNvPr id="189" name="Text Box 189">
              <a:extLst>
                <a:ext uri="{FF2B5EF4-FFF2-40B4-BE49-F238E27FC236}">
                  <a16:creationId xmlns:a16="http://schemas.microsoft.com/office/drawing/2014/main" id="{13C90436-1ABD-442C-BE77-EC9A8DE3CBB8}"/>
                </a:ext>
              </a:extLst>
            </p:cNvPr>
            <p:cNvSpPr txBox="1">
              <a:spLocks noChangeAspect="1" noChangeArrowheads="1"/>
            </p:cNvSpPr>
            <p:nvPr/>
          </p:nvSpPr>
          <p:spPr bwMode="auto">
            <a:xfrm rot="16200000">
              <a:off x="4871" y="986"/>
              <a:ext cx="107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a:solidFill>
                    <a:srgbClr val="808080"/>
                  </a:solidFill>
                </a:rPr>
                <a:t>Horizontal</a:t>
              </a:r>
              <a:br>
                <a:rPr lang="de-DE" altLang="en-US">
                  <a:solidFill>
                    <a:srgbClr val="808080"/>
                  </a:solidFill>
                </a:rPr>
              </a:br>
              <a:r>
                <a:rPr lang="de-DE" altLang="en-US">
                  <a:solidFill>
                    <a:srgbClr val="808080"/>
                  </a:solidFill>
                </a:rPr>
                <a:t>Channel Tracks</a:t>
              </a:r>
              <a:endParaRPr lang="en-US" altLang="zh-CN">
                <a:solidFill>
                  <a:srgbClr val="808080"/>
                </a:solidFill>
                <a:ea typeface="宋体" panose="02010600030101010101" pitchFamily="2" charset="-122"/>
              </a:endParaRPr>
            </a:p>
          </p:txBody>
        </p:sp>
        <p:sp>
          <p:nvSpPr>
            <p:cNvPr id="190" name="Rectangle 190">
              <a:extLst>
                <a:ext uri="{FF2B5EF4-FFF2-40B4-BE49-F238E27FC236}">
                  <a16:creationId xmlns:a16="http://schemas.microsoft.com/office/drawing/2014/main" id="{DB221CBD-40B0-1AE2-2EFD-E3FC7302CE50}"/>
                </a:ext>
              </a:extLst>
            </p:cNvPr>
            <p:cNvSpPr>
              <a:spLocks noChangeAspect="1" noChangeArrowheads="1"/>
            </p:cNvSpPr>
            <p:nvPr/>
          </p:nvSpPr>
          <p:spPr bwMode="auto">
            <a:xfrm flipH="1" flipV="1">
              <a:off x="4431" y="1164"/>
              <a:ext cx="83" cy="89"/>
            </a:xfrm>
            <a:prstGeom prst="rect">
              <a:avLst/>
            </a:prstGeom>
            <a:solidFill>
              <a:srgbClr val="DFDFDF"/>
            </a:solidFill>
            <a:ln w="0">
              <a:solidFill>
                <a:srgbClr val="DFDFDF"/>
              </a:solidFill>
              <a:miter lim="800000"/>
              <a:headEnd/>
              <a:tailEnd/>
            </a:ln>
          </p:spPr>
          <p:txBody>
            <a:bodyPr/>
            <a:lstStyle/>
            <a:p>
              <a:endParaRPr lang="en-US"/>
            </a:p>
          </p:txBody>
        </p:sp>
        <p:sp>
          <p:nvSpPr>
            <p:cNvPr id="191" name="Rectangle 191">
              <a:extLst>
                <a:ext uri="{FF2B5EF4-FFF2-40B4-BE49-F238E27FC236}">
                  <a16:creationId xmlns:a16="http://schemas.microsoft.com/office/drawing/2014/main" id="{4C62CF04-0AEC-5334-42D3-CD8912E39852}"/>
                </a:ext>
              </a:extLst>
            </p:cNvPr>
            <p:cNvSpPr>
              <a:spLocks noChangeAspect="1" noChangeArrowheads="1"/>
            </p:cNvSpPr>
            <p:nvPr/>
          </p:nvSpPr>
          <p:spPr bwMode="auto">
            <a:xfrm flipH="1" flipV="1">
              <a:off x="4431" y="1164"/>
              <a:ext cx="83"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192">
              <a:extLst>
                <a:ext uri="{FF2B5EF4-FFF2-40B4-BE49-F238E27FC236}">
                  <a16:creationId xmlns:a16="http://schemas.microsoft.com/office/drawing/2014/main" id="{BE18F0E9-C3C6-F445-9065-B17D7AC497B7}"/>
                </a:ext>
              </a:extLst>
            </p:cNvPr>
            <p:cNvSpPr>
              <a:spLocks noChangeAspect="1" noChangeArrowheads="1"/>
            </p:cNvSpPr>
            <p:nvPr/>
          </p:nvSpPr>
          <p:spPr bwMode="auto">
            <a:xfrm flipH="1" flipV="1">
              <a:off x="4253" y="1117"/>
              <a:ext cx="178" cy="178"/>
            </a:xfrm>
            <a:prstGeom prst="rect">
              <a:avLst/>
            </a:prstGeom>
            <a:solidFill>
              <a:srgbClr val="DFDFDF"/>
            </a:solidFill>
            <a:ln w="0">
              <a:solidFill>
                <a:srgbClr val="DFDFDF"/>
              </a:solidFill>
              <a:miter lim="800000"/>
              <a:headEnd/>
              <a:tailEnd/>
            </a:ln>
          </p:spPr>
          <p:txBody>
            <a:bodyPr/>
            <a:lstStyle/>
            <a:p>
              <a:endParaRPr lang="en-US"/>
            </a:p>
          </p:txBody>
        </p:sp>
        <p:sp>
          <p:nvSpPr>
            <p:cNvPr id="193" name="Rectangle 193">
              <a:extLst>
                <a:ext uri="{FF2B5EF4-FFF2-40B4-BE49-F238E27FC236}">
                  <a16:creationId xmlns:a16="http://schemas.microsoft.com/office/drawing/2014/main" id="{F15081FB-253B-BF75-E875-330D43A627CA}"/>
                </a:ext>
              </a:extLst>
            </p:cNvPr>
            <p:cNvSpPr>
              <a:spLocks noChangeAspect="1" noChangeArrowheads="1"/>
            </p:cNvSpPr>
            <p:nvPr/>
          </p:nvSpPr>
          <p:spPr bwMode="auto">
            <a:xfrm flipH="1" flipV="1">
              <a:off x="4294" y="1164"/>
              <a:ext cx="90" cy="89"/>
            </a:xfrm>
            <a:prstGeom prst="rect">
              <a:avLst/>
            </a:prstGeom>
            <a:solidFill>
              <a:srgbClr val="000000"/>
            </a:solidFill>
            <a:ln w="0">
              <a:solidFill>
                <a:srgbClr val="000000"/>
              </a:solidFill>
              <a:miter lim="800000"/>
              <a:headEnd/>
              <a:tailEnd/>
            </a:ln>
          </p:spPr>
          <p:txBody>
            <a:bodyPr/>
            <a:lstStyle/>
            <a:p>
              <a:endParaRPr lang="en-US"/>
            </a:p>
          </p:txBody>
        </p:sp>
        <p:sp>
          <p:nvSpPr>
            <p:cNvPr id="194" name="Rectangle 194">
              <a:extLst>
                <a:ext uri="{FF2B5EF4-FFF2-40B4-BE49-F238E27FC236}">
                  <a16:creationId xmlns:a16="http://schemas.microsoft.com/office/drawing/2014/main" id="{1934CEDA-7668-B641-01BE-DB6A61675121}"/>
                </a:ext>
              </a:extLst>
            </p:cNvPr>
            <p:cNvSpPr>
              <a:spLocks noChangeAspect="1" noChangeArrowheads="1"/>
            </p:cNvSpPr>
            <p:nvPr/>
          </p:nvSpPr>
          <p:spPr bwMode="auto">
            <a:xfrm flipH="1" flipV="1">
              <a:off x="4294" y="1164"/>
              <a:ext cx="90"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 name="Rectangle 195">
              <a:extLst>
                <a:ext uri="{FF2B5EF4-FFF2-40B4-BE49-F238E27FC236}">
                  <a16:creationId xmlns:a16="http://schemas.microsoft.com/office/drawing/2014/main" id="{F29446F2-588C-A940-994A-B92A022CE60F}"/>
                </a:ext>
              </a:extLst>
            </p:cNvPr>
            <p:cNvSpPr>
              <a:spLocks noChangeAspect="1" noChangeArrowheads="1"/>
            </p:cNvSpPr>
            <p:nvPr/>
          </p:nvSpPr>
          <p:spPr bwMode="auto">
            <a:xfrm flipH="1" flipV="1">
              <a:off x="4253" y="1117"/>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Rectangle 196">
              <a:extLst>
                <a:ext uri="{FF2B5EF4-FFF2-40B4-BE49-F238E27FC236}">
                  <a16:creationId xmlns:a16="http://schemas.microsoft.com/office/drawing/2014/main" id="{3FEC9136-D2F5-6AEF-AEE5-5DAEECF7A81D}"/>
                </a:ext>
              </a:extLst>
            </p:cNvPr>
            <p:cNvSpPr>
              <a:spLocks noChangeAspect="1" noChangeArrowheads="1"/>
            </p:cNvSpPr>
            <p:nvPr/>
          </p:nvSpPr>
          <p:spPr bwMode="auto">
            <a:xfrm flipH="1" flipV="1">
              <a:off x="4269" y="1379"/>
              <a:ext cx="178" cy="17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7" name="Rectangle 197">
              <a:extLst>
                <a:ext uri="{FF2B5EF4-FFF2-40B4-BE49-F238E27FC236}">
                  <a16:creationId xmlns:a16="http://schemas.microsoft.com/office/drawing/2014/main" id="{90479C47-1462-D46E-CA86-70A90254AD6A}"/>
                </a:ext>
              </a:extLst>
            </p:cNvPr>
            <p:cNvSpPr>
              <a:spLocks noChangeAspect="1" noChangeArrowheads="1"/>
            </p:cNvSpPr>
            <p:nvPr/>
          </p:nvSpPr>
          <p:spPr bwMode="auto">
            <a:xfrm flipH="1" flipV="1">
              <a:off x="4274" y="1386"/>
              <a:ext cx="165" cy="159"/>
            </a:xfrm>
            <a:prstGeom prst="rect">
              <a:avLst/>
            </a:prstGeom>
            <a:solidFill>
              <a:srgbClr val="DFDFDF"/>
            </a:solidFill>
            <a:ln w="0">
              <a:solidFill>
                <a:srgbClr val="DFDFDF"/>
              </a:solidFill>
              <a:miter lim="800000"/>
              <a:headEnd/>
              <a:tailEnd/>
            </a:ln>
          </p:spPr>
          <p:txBody>
            <a:bodyPr/>
            <a:lstStyle/>
            <a:p>
              <a:endParaRPr lang="en-US"/>
            </a:p>
          </p:txBody>
        </p:sp>
        <p:sp>
          <p:nvSpPr>
            <p:cNvPr id="198" name="Rectangle 198">
              <a:extLst>
                <a:ext uri="{FF2B5EF4-FFF2-40B4-BE49-F238E27FC236}">
                  <a16:creationId xmlns:a16="http://schemas.microsoft.com/office/drawing/2014/main" id="{901E089D-F19B-D92A-40E7-E81CD3583043}"/>
                </a:ext>
              </a:extLst>
            </p:cNvPr>
            <p:cNvSpPr>
              <a:spLocks noChangeAspect="1" noChangeArrowheads="1"/>
            </p:cNvSpPr>
            <p:nvPr/>
          </p:nvSpPr>
          <p:spPr bwMode="auto">
            <a:xfrm flipH="1" flipV="1">
              <a:off x="4315" y="1421"/>
              <a:ext cx="89" cy="89"/>
            </a:xfrm>
            <a:prstGeom prst="rect">
              <a:avLst/>
            </a:prstGeom>
            <a:solidFill>
              <a:srgbClr val="000000"/>
            </a:solidFill>
            <a:ln w="0">
              <a:solidFill>
                <a:srgbClr val="000000"/>
              </a:solidFill>
              <a:miter lim="800000"/>
              <a:headEnd/>
              <a:tailEnd/>
            </a:ln>
          </p:spPr>
          <p:txBody>
            <a:bodyPr/>
            <a:lstStyle/>
            <a:p>
              <a:endParaRPr lang="en-US"/>
            </a:p>
          </p:txBody>
        </p:sp>
        <p:sp>
          <p:nvSpPr>
            <p:cNvPr id="199" name="Rectangle 199">
              <a:extLst>
                <a:ext uri="{FF2B5EF4-FFF2-40B4-BE49-F238E27FC236}">
                  <a16:creationId xmlns:a16="http://schemas.microsoft.com/office/drawing/2014/main" id="{221326B9-F041-C987-B3EF-3733C11863F7}"/>
                </a:ext>
              </a:extLst>
            </p:cNvPr>
            <p:cNvSpPr>
              <a:spLocks noChangeAspect="1" noChangeArrowheads="1"/>
            </p:cNvSpPr>
            <p:nvPr/>
          </p:nvSpPr>
          <p:spPr bwMode="auto">
            <a:xfrm flipH="1" flipV="1">
              <a:off x="4315" y="1421"/>
              <a:ext cx="89" cy="89"/>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Text Box 201">
              <a:extLst>
                <a:ext uri="{FF2B5EF4-FFF2-40B4-BE49-F238E27FC236}">
                  <a16:creationId xmlns:a16="http://schemas.microsoft.com/office/drawing/2014/main" id="{2722CDA1-CEBD-ECD3-760B-AB66BE225677}"/>
                </a:ext>
              </a:extLst>
            </p:cNvPr>
            <p:cNvSpPr txBox="1">
              <a:spLocks noChangeAspect="1" noChangeArrowheads="1"/>
            </p:cNvSpPr>
            <p:nvPr/>
          </p:nvSpPr>
          <p:spPr bwMode="auto">
            <a:xfrm>
              <a:off x="5026" y="843"/>
              <a:ext cx="213"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E</a:t>
              </a:r>
              <a:endParaRPr lang="en-US" altLang="zh-CN" b="1" i="1" dirty="0">
                <a:ea typeface="宋体" panose="02010600030101010101" pitchFamily="2" charset="-122"/>
              </a:endParaRPr>
            </a:p>
          </p:txBody>
        </p:sp>
        <p:sp>
          <p:nvSpPr>
            <p:cNvPr id="202" name="Text Box 202">
              <a:extLst>
                <a:ext uri="{FF2B5EF4-FFF2-40B4-BE49-F238E27FC236}">
                  <a16:creationId xmlns:a16="http://schemas.microsoft.com/office/drawing/2014/main" id="{8E804EB3-DF12-34EE-9AE2-5B3741FBBA68}"/>
                </a:ext>
              </a:extLst>
            </p:cNvPr>
            <p:cNvSpPr txBox="1">
              <a:spLocks noChangeAspect="1" noChangeArrowheads="1"/>
            </p:cNvSpPr>
            <p:nvPr/>
          </p:nvSpPr>
          <p:spPr bwMode="auto">
            <a:xfrm>
              <a:off x="5013" y="1137"/>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204" name="Text Box 204">
              <a:extLst>
                <a:ext uri="{FF2B5EF4-FFF2-40B4-BE49-F238E27FC236}">
                  <a16:creationId xmlns:a16="http://schemas.microsoft.com/office/drawing/2014/main" id="{FB5BEB5A-2B8E-8997-017F-9E2AE59D266C}"/>
                </a:ext>
              </a:extLst>
            </p:cNvPr>
            <p:cNvSpPr txBox="1">
              <a:spLocks noChangeAspect="1" noChangeArrowheads="1"/>
            </p:cNvSpPr>
            <p:nvPr/>
          </p:nvSpPr>
          <p:spPr bwMode="auto">
            <a:xfrm>
              <a:off x="3432" y="1395"/>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205" name="Text Box 205">
              <a:extLst>
                <a:ext uri="{FF2B5EF4-FFF2-40B4-BE49-F238E27FC236}">
                  <a16:creationId xmlns:a16="http://schemas.microsoft.com/office/drawing/2014/main" id="{16AA57F7-FDDA-755E-AAFF-78633ED87A8B}"/>
                </a:ext>
              </a:extLst>
            </p:cNvPr>
            <p:cNvSpPr txBox="1">
              <a:spLocks noChangeAspect="1" noChangeArrowheads="1"/>
            </p:cNvSpPr>
            <p:nvPr/>
          </p:nvSpPr>
          <p:spPr bwMode="auto">
            <a:xfrm>
              <a:off x="3432" y="1098"/>
              <a:ext cx="220" cy="2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dirty="0"/>
                <a:t>B</a:t>
              </a:r>
              <a:endParaRPr lang="en-US" altLang="zh-CN" b="1" i="1" dirty="0">
                <a:ea typeface="宋体" panose="02010600030101010101" pitchFamily="2" charset="-122"/>
              </a:endParaRPr>
            </a:p>
          </p:txBody>
        </p:sp>
        <p:sp>
          <p:nvSpPr>
            <p:cNvPr id="208" name="Oval 208">
              <a:extLst>
                <a:ext uri="{FF2B5EF4-FFF2-40B4-BE49-F238E27FC236}">
                  <a16:creationId xmlns:a16="http://schemas.microsoft.com/office/drawing/2014/main" id="{801BFDEC-30CF-9CC9-9C50-BD940AE57DD3}"/>
                </a:ext>
              </a:extLst>
            </p:cNvPr>
            <p:cNvSpPr>
              <a:spLocks noChangeAspect="1" noChangeArrowheads="1"/>
            </p:cNvSpPr>
            <p:nvPr/>
          </p:nvSpPr>
          <p:spPr bwMode="auto">
            <a:xfrm rot="7290616" flipH="1">
              <a:off x="2255" y="2444"/>
              <a:ext cx="679" cy="678"/>
            </a:xfrm>
            <a:prstGeom prst="ellipse">
              <a:avLst/>
            </a:prstGeom>
            <a:noFill/>
            <a:ln w="33338">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Line 209">
              <a:extLst>
                <a:ext uri="{FF2B5EF4-FFF2-40B4-BE49-F238E27FC236}">
                  <a16:creationId xmlns:a16="http://schemas.microsoft.com/office/drawing/2014/main" id="{F3AB962C-6938-5064-DA2C-88EF58B9ED98}"/>
                </a:ext>
              </a:extLst>
            </p:cNvPr>
            <p:cNvSpPr>
              <a:spLocks noChangeShapeType="1"/>
            </p:cNvSpPr>
            <p:nvPr/>
          </p:nvSpPr>
          <p:spPr bwMode="auto">
            <a:xfrm flipV="1">
              <a:off x="2779" y="2226"/>
              <a:ext cx="2237" cy="8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sp>
          <p:nvSpPr>
            <p:cNvPr id="210" name="Line 210">
              <a:extLst>
                <a:ext uri="{FF2B5EF4-FFF2-40B4-BE49-F238E27FC236}">
                  <a16:creationId xmlns:a16="http://schemas.microsoft.com/office/drawing/2014/main" id="{5D99FB22-5EAB-8775-9C66-F8D4642B904A}"/>
                </a:ext>
              </a:extLst>
            </p:cNvPr>
            <p:cNvSpPr>
              <a:spLocks noChangeShapeType="1"/>
            </p:cNvSpPr>
            <p:nvPr/>
          </p:nvSpPr>
          <p:spPr bwMode="auto">
            <a:xfrm flipV="1">
              <a:off x="2461" y="1718"/>
              <a:ext cx="952" cy="76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p>
              <a:endParaRPr lang="en-US"/>
            </a:p>
          </p:txBody>
        </p:sp>
      </p:grpSp>
      <p:sp>
        <p:nvSpPr>
          <p:cNvPr id="211" name="Oval 211">
            <a:extLst>
              <a:ext uri="{FF2B5EF4-FFF2-40B4-BE49-F238E27FC236}">
                <a16:creationId xmlns:a16="http://schemas.microsoft.com/office/drawing/2014/main" id="{566D5971-8569-4E52-1364-4C9F7BA8E46C}"/>
              </a:ext>
            </a:extLst>
          </p:cNvPr>
          <p:cNvSpPr>
            <a:spLocks noChangeArrowheads="1"/>
          </p:cNvSpPr>
          <p:nvPr/>
        </p:nvSpPr>
        <p:spPr bwMode="auto">
          <a:xfrm>
            <a:off x="1121228" y="1628775"/>
            <a:ext cx="3800475" cy="3805238"/>
          </a:xfrm>
          <a:prstGeom prst="ellipse">
            <a:avLst/>
          </a:prstGeom>
          <a:noFill/>
          <a:ln w="3810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spAutoFit/>
          </a:bodyPr>
          <a:lstStyle/>
          <a:p>
            <a:endParaRPr lang="en-US"/>
          </a:p>
        </p:txBody>
      </p:sp>
      <p:sp>
        <p:nvSpPr>
          <p:cNvPr id="3" name="TextBox 2">
            <a:extLst>
              <a:ext uri="{FF2B5EF4-FFF2-40B4-BE49-F238E27FC236}">
                <a16:creationId xmlns:a16="http://schemas.microsoft.com/office/drawing/2014/main" id="{669E3C05-EE56-5B8B-F191-CA6D71F4F704}"/>
              </a:ext>
            </a:extLst>
          </p:cNvPr>
          <p:cNvSpPr txBox="1"/>
          <p:nvPr/>
        </p:nvSpPr>
        <p:spPr>
          <a:xfrm>
            <a:off x="1893375" y="5493484"/>
            <a:ext cx="2097049" cy="400110"/>
          </a:xfrm>
          <a:prstGeom prst="rect">
            <a:avLst/>
          </a:prstGeom>
          <a:noFill/>
        </p:spPr>
        <p:txBody>
          <a:bodyPr wrap="none" rtlCol="0">
            <a:spAutoFit/>
          </a:bodyPr>
          <a:lstStyle/>
          <a:p>
            <a:r>
              <a:rPr lang="en-US" sz="2000" dirty="0">
                <a:solidFill>
                  <a:srgbClr val="FF0000"/>
                </a:solidFill>
                <a:latin typeface="Arial" panose="020B0604020202020204" pitchFamily="34" charset="0"/>
                <a:cs typeface="Arial" panose="020B0604020202020204" pitchFamily="34" charset="0"/>
              </a:rPr>
              <a:t>Channel Routing</a:t>
            </a:r>
          </a:p>
        </p:txBody>
      </p:sp>
    </p:spTree>
    <p:extLst>
      <p:ext uri="{BB962C8B-B14F-4D97-AF65-F5344CB8AC3E}">
        <p14:creationId xmlns:p14="http://schemas.microsoft.com/office/powerpoint/2010/main" val="4012931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3814-F19B-B16C-0B09-F5777E5DA9CC}"/>
              </a:ext>
            </a:extLst>
          </p:cNvPr>
          <p:cNvSpPr>
            <a:spLocks noGrp="1"/>
          </p:cNvSpPr>
          <p:nvPr>
            <p:ph type="title"/>
          </p:nvPr>
        </p:nvSpPr>
        <p:spPr/>
        <p:txBody>
          <a:bodyPr/>
          <a:lstStyle/>
          <a:p>
            <a:r>
              <a:rPr lang="en-US" dirty="0"/>
              <a:t>Switchbox Routing: Example</a:t>
            </a:r>
          </a:p>
        </p:txBody>
      </p:sp>
      <p:grpSp>
        <p:nvGrpSpPr>
          <p:cNvPr id="63" name="Group 2">
            <a:extLst>
              <a:ext uri="{FF2B5EF4-FFF2-40B4-BE49-F238E27FC236}">
                <a16:creationId xmlns:a16="http://schemas.microsoft.com/office/drawing/2014/main" id="{26FBF978-D02A-F07E-C33B-87746880868A}"/>
              </a:ext>
            </a:extLst>
          </p:cNvPr>
          <p:cNvGrpSpPr>
            <a:grpSpLocks noChangeAspect="1"/>
          </p:cNvGrpSpPr>
          <p:nvPr/>
        </p:nvGrpSpPr>
        <p:grpSpPr bwMode="auto">
          <a:xfrm>
            <a:off x="2905125" y="3601357"/>
            <a:ext cx="2516187" cy="2427288"/>
            <a:chOff x="1519" y="799"/>
            <a:chExt cx="1815" cy="1588"/>
          </a:xfrm>
        </p:grpSpPr>
        <p:sp>
          <p:nvSpPr>
            <p:cNvPr id="64" name="Rectangle 3">
              <a:extLst>
                <a:ext uri="{FF2B5EF4-FFF2-40B4-BE49-F238E27FC236}">
                  <a16:creationId xmlns:a16="http://schemas.microsoft.com/office/drawing/2014/main" id="{78D30AF7-AF21-5ACC-9EC6-2827DE1EA7CF}"/>
                </a:ext>
              </a:extLst>
            </p:cNvPr>
            <p:cNvSpPr>
              <a:spLocks noChangeAspect="1" noChangeArrowheads="1"/>
            </p:cNvSpPr>
            <p:nvPr/>
          </p:nvSpPr>
          <p:spPr bwMode="auto">
            <a:xfrm>
              <a:off x="1519" y="799"/>
              <a:ext cx="1815" cy="1588"/>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4">
              <a:extLst>
                <a:ext uri="{FF2B5EF4-FFF2-40B4-BE49-F238E27FC236}">
                  <a16:creationId xmlns:a16="http://schemas.microsoft.com/office/drawing/2014/main" id="{9E8BF118-5A4F-79DE-9339-1616EDF52464}"/>
                </a:ext>
              </a:extLst>
            </p:cNvPr>
            <p:cNvSpPr>
              <a:spLocks noChangeAspect="1" noChangeShapeType="1"/>
            </p:cNvSpPr>
            <p:nvPr/>
          </p:nvSpPr>
          <p:spPr bwMode="auto">
            <a:xfrm>
              <a:off x="174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5">
              <a:extLst>
                <a:ext uri="{FF2B5EF4-FFF2-40B4-BE49-F238E27FC236}">
                  <a16:creationId xmlns:a16="http://schemas.microsoft.com/office/drawing/2014/main" id="{117CA549-EFAD-01C0-54A8-68224BA40286}"/>
                </a:ext>
              </a:extLst>
            </p:cNvPr>
            <p:cNvSpPr>
              <a:spLocks noChangeAspect="1" noChangeShapeType="1"/>
            </p:cNvSpPr>
            <p:nvPr/>
          </p:nvSpPr>
          <p:spPr bwMode="auto">
            <a:xfrm>
              <a:off x="197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6">
              <a:extLst>
                <a:ext uri="{FF2B5EF4-FFF2-40B4-BE49-F238E27FC236}">
                  <a16:creationId xmlns:a16="http://schemas.microsoft.com/office/drawing/2014/main" id="{11C0C849-50D6-A6D0-0587-9FAFE4BFED4D}"/>
                </a:ext>
              </a:extLst>
            </p:cNvPr>
            <p:cNvSpPr>
              <a:spLocks noChangeAspect="1" noChangeShapeType="1"/>
            </p:cNvSpPr>
            <p:nvPr/>
          </p:nvSpPr>
          <p:spPr bwMode="auto">
            <a:xfrm>
              <a:off x="220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7">
              <a:extLst>
                <a:ext uri="{FF2B5EF4-FFF2-40B4-BE49-F238E27FC236}">
                  <a16:creationId xmlns:a16="http://schemas.microsoft.com/office/drawing/2014/main" id="{268DF3EF-51CA-409E-03F4-386E8AB6F840}"/>
                </a:ext>
              </a:extLst>
            </p:cNvPr>
            <p:cNvSpPr>
              <a:spLocks noChangeAspect="1" noChangeShapeType="1"/>
            </p:cNvSpPr>
            <p:nvPr/>
          </p:nvSpPr>
          <p:spPr bwMode="auto">
            <a:xfrm>
              <a:off x="2426"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8">
              <a:extLst>
                <a:ext uri="{FF2B5EF4-FFF2-40B4-BE49-F238E27FC236}">
                  <a16:creationId xmlns:a16="http://schemas.microsoft.com/office/drawing/2014/main" id="{368EC12F-B06B-8170-1194-1FAF9764D651}"/>
                </a:ext>
              </a:extLst>
            </p:cNvPr>
            <p:cNvSpPr>
              <a:spLocks noChangeAspect="1" noChangeShapeType="1"/>
            </p:cNvSpPr>
            <p:nvPr/>
          </p:nvSpPr>
          <p:spPr bwMode="auto">
            <a:xfrm>
              <a:off x="2653"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9">
              <a:extLst>
                <a:ext uri="{FF2B5EF4-FFF2-40B4-BE49-F238E27FC236}">
                  <a16:creationId xmlns:a16="http://schemas.microsoft.com/office/drawing/2014/main" id="{45F87097-7508-9768-0BC7-454679446734}"/>
                </a:ext>
              </a:extLst>
            </p:cNvPr>
            <p:cNvSpPr>
              <a:spLocks noChangeAspect="1" noChangeShapeType="1"/>
            </p:cNvSpPr>
            <p:nvPr/>
          </p:nvSpPr>
          <p:spPr bwMode="auto">
            <a:xfrm>
              <a:off x="2880"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10">
              <a:extLst>
                <a:ext uri="{FF2B5EF4-FFF2-40B4-BE49-F238E27FC236}">
                  <a16:creationId xmlns:a16="http://schemas.microsoft.com/office/drawing/2014/main" id="{18DE51C9-AC1B-016B-D23A-EE116A9291F9}"/>
                </a:ext>
              </a:extLst>
            </p:cNvPr>
            <p:cNvSpPr>
              <a:spLocks noChangeAspect="1" noChangeShapeType="1"/>
            </p:cNvSpPr>
            <p:nvPr/>
          </p:nvSpPr>
          <p:spPr bwMode="auto">
            <a:xfrm>
              <a:off x="3107" y="799"/>
              <a:ext cx="0" cy="1588"/>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11">
              <a:extLst>
                <a:ext uri="{FF2B5EF4-FFF2-40B4-BE49-F238E27FC236}">
                  <a16:creationId xmlns:a16="http://schemas.microsoft.com/office/drawing/2014/main" id="{DFF4AA0D-D78D-BEC7-1E45-005D21EEDFA3}"/>
                </a:ext>
              </a:extLst>
            </p:cNvPr>
            <p:cNvSpPr>
              <a:spLocks noChangeAspect="1" noChangeShapeType="1"/>
            </p:cNvSpPr>
            <p:nvPr/>
          </p:nvSpPr>
          <p:spPr bwMode="auto">
            <a:xfrm>
              <a:off x="1519" y="102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12">
              <a:extLst>
                <a:ext uri="{FF2B5EF4-FFF2-40B4-BE49-F238E27FC236}">
                  <a16:creationId xmlns:a16="http://schemas.microsoft.com/office/drawing/2014/main" id="{98169C54-7A2C-D781-D0AF-40C38AA3A40A}"/>
                </a:ext>
              </a:extLst>
            </p:cNvPr>
            <p:cNvSpPr>
              <a:spLocks noChangeAspect="1" noChangeShapeType="1"/>
            </p:cNvSpPr>
            <p:nvPr/>
          </p:nvSpPr>
          <p:spPr bwMode="auto">
            <a:xfrm>
              <a:off x="1519" y="125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3">
              <a:extLst>
                <a:ext uri="{FF2B5EF4-FFF2-40B4-BE49-F238E27FC236}">
                  <a16:creationId xmlns:a16="http://schemas.microsoft.com/office/drawing/2014/main" id="{F42551C0-7586-6F4A-F661-5A1193CC733F}"/>
                </a:ext>
              </a:extLst>
            </p:cNvPr>
            <p:cNvSpPr>
              <a:spLocks noChangeAspect="1" noChangeShapeType="1"/>
            </p:cNvSpPr>
            <p:nvPr/>
          </p:nvSpPr>
          <p:spPr bwMode="auto">
            <a:xfrm>
              <a:off x="1519" y="148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4">
              <a:extLst>
                <a:ext uri="{FF2B5EF4-FFF2-40B4-BE49-F238E27FC236}">
                  <a16:creationId xmlns:a16="http://schemas.microsoft.com/office/drawing/2014/main" id="{E5C4EB90-ACE7-ACCE-A392-D92D25BEB976}"/>
                </a:ext>
              </a:extLst>
            </p:cNvPr>
            <p:cNvSpPr>
              <a:spLocks noChangeAspect="1" noChangeShapeType="1"/>
            </p:cNvSpPr>
            <p:nvPr/>
          </p:nvSpPr>
          <p:spPr bwMode="auto">
            <a:xfrm>
              <a:off x="1519" y="1706"/>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Line 15">
              <a:extLst>
                <a:ext uri="{FF2B5EF4-FFF2-40B4-BE49-F238E27FC236}">
                  <a16:creationId xmlns:a16="http://schemas.microsoft.com/office/drawing/2014/main" id="{26E3F7E1-B247-2359-842C-7843E86BEEE5}"/>
                </a:ext>
              </a:extLst>
            </p:cNvPr>
            <p:cNvSpPr>
              <a:spLocks noChangeAspect="1" noChangeShapeType="1"/>
            </p:cNvSpPr>
            <p:nvPr/>
          </p:nvSpPr>
          <p:spPr bwMode="auto">
            <a:xfrm>
              <a:off x="1519" y="1933"/>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16">
              <a:extLst>
                <a:ext uri="{FF2B5EF4-FFF2-40B4-BE49-F238E27FC236}">
                  <a16:creationId xmlns:a16="http://schemas.microsoft.com/office/drawing/2014/main" id="{85592240-E162-274A-606C-58057A54BE28}"/>
                </a:ext>
              </a:extLst>
            </p:cNvPr>
            <p:cNvSpPr>
              <a:spLocks noChangeAspect="1" noChangeShapeType="1"/>
            </p:cNvSpPr>
            <p:nvPr/>
          </p:nvSpPr>
          <p:spPr bwMode="auto">
            <a:xfrm>
              <a:off x="1519" y="2160"/>
              <a:ext cx="1815"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8" name="Line 17">
            <a:extLst>
              <a:ext uri="{FF2B5EF4-FFF2-40B4-BE49-F238E27FC236}">
                <a16:creationId xmlns:a16="http://schemas.microsoft.com/office/drawing/2014/main" id="{77E66011-BA28-F9FD-C628-A9309620ABF3}"/>
              </a:ext>
            </a:extLst>
          </p:cNvPr>
          <p:cNvSpPr>
            <a:spLocks noChangeAspect="1" noChangeShapeType="1"/>
          </p:cNvSpPr>
          <p:nvPr/>
        </p:nvSpPr>
        <p:spPr bwMode="auto">
          <a:xfrm flipV="1">
            <a:off x="3532187" y="3601357"/>
            <a:ext cx="0" cy="3492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18">
            <a:extLst>
              <a:ext uri="{FF2B5EF4-FFF2-40B4-BE49-F238E27FC236}">
                <a16:creationId xmlns:a16="http://schemas.microsoft.com/office/drawing/2014/main" id="{FF7B1D37-1CB2-F538-0FA6-555546E78826}"/>
              </a:ext>
            </a:extLst>
          </p:cNvPr>
          <p:cNvSpPr>
            <a:spLocks noChangeAspect="1" noChangeShapeType="1"/>
          </p:cNvSpPr>
          <p:nvPr/>
        </p:nvSpPr>
        <p:spPr bwMode="auto">
          <a:xfrm>
            <a:off x="4470400" y="3601357"/>
            <a:ext cx="0" cy="7048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19">
            <a:extLst>
              <a:ext uri="{FF2B5EF4-FFF2-40B4-BE49-F238E27FC236}">
                <a16:creationId xmlns:a16="http://schemas.microsoft.com/office/drawing/2014/main" id="{F082F947-1FA6-E0E7-B8D4-EE6D63812EB2}"/>
              </a:ext>
            </a:extLst>
          </p:cNvPr>
          <p:cNvSpPr>
            <a:spLocks noChangeAspect="1" noChangeShapeType="1"/>
          </p:cNvSpPr>
          <p:nvPr/>
        </p:nvSpPr>
        <p:spPr bwMode="auto">
          <a:xfrm flipV="1">
            <a:off x="4160837" y="3601357"/>
            <a:ext cx="0" cy="241617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20">
            <a:extLst>
              <a:ext uri="{FF2B5EF4-FFF2-40B4-BE49-F238E27FC236}">
                <a16:creationId xmlns:a16="http://schemas.microsoft.com/office/drawing/2014/main" id="{5D47CAFA-3FD1-F121-E1B9-6A14BFDFDD8B}"/>
              </a:ext>
            </a:extLst>
          </p:cNvPr>
          <p:cNvSpPr>
            <a:spLocks noChangeAspect="1" noChangeShapeType="1"/>
          </p:cNvSpPr>
          <p:nvPr/>
        </p:nvSpPr>
        <p:spPr bwMode="auto">
          <a:xfrm flipH="1" flipV="1">
            <a:off x="4795837" y="3601357"/>
            <a:ext cx="7938" cy="3524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1">
            <a:extLst>
              <a:ext uri="{FF2B5EF4-FFF2-40B4-BE49-F238E27FC236}">
                <a16:creationId xmlns:a16="http://schemas.microsoft.com/office/drawing/2014/main" id="{592662B4-451B-2E41-BE63-826A421E0827}"/>
              </a:ext>
            </a:extLst>
          </p:cNvPr>
          <p:cNvSpPr>
            <a:spLocks noChangeAspect="1" noChangeShapeType="1"/>
          </p:cNvSpPr>
          <p:nvPr/>
        </p:nvSpPr>
        <p:spPr bwMode="auto">
          <a:xfrm flipV="1">
            <a:off x="5111750" y="3601357"/>
            <a:ext cx="0" cy="10144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22">
            <a:extLst>
              <a:ext uri="{FF2B5EF4-FFF2-40B4-BE49-F238E27FC236}">
                <a16:creationId xmlns:a16="http://schemas.microsoft.com/office/drawing/2014/main" id="{DEE5393E-CAEB-873B-9B2F-964FFA7A0C54}"/>
              </a:ext>
            </a:extLst>
          </p:cNvPr>
          <p:cNvSpPr>
            <a:spLocks noChangeAspect="1" noChangeShapeType="1"/>
          </p:cNvSpPr>
          <p:nvPr/>
        </p:nvSpPr>
        <p:spPr bwMode="auto">
          <a:xfrm flipV="1">
            <a:off x="3544887" y="4271282"/>
            <a:ext cx="0" cy="14097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23">
            <a:extLst>
              <a:ext uri="{FF2B5EF4-FFF2-40B4-BE49-F238E27FC236}">
                <a16:creationId xmlns:a16="http://schemas.microsoft.com/office/drawing/2014/main" id="{85465A66-BFD1-B33A-D22B-95612F477B66}"/>
              </a:ext>
            </a:extLst>
          </p:cNvPr>
          <p:cNvSpPr>
            <a:spLocks noChangeAspect="1" noChangeShapeType="1"/>
          </p:cNvSpPr>
          <p:nvPr/>
        </p:nvSpPr>
        <p:spPr bwMode="auto">
          <a:xfrm flipV="1">
            <a:off x="3860800" y="5674632"/>
            <a:ext cx="0" cy="3492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24">
            <a:extLst>
              <a:ext uri="{FF2B5EF4-FFF2-40B4-BE49-F238E27FC236}">
                <a16:creationId xmlns:a16="http://schemas.microsoft.com/office/drawing/2014/main" id="{249CE6CD-243D-28D8-6015-B274C826BBAF}"/>
              </a:ext>
            </a:extLst>
          </p:cNvPr>
          <p:cNvSpPr>
            <a:spLocks noChangeAspect="1" noChangeShapeType="1"/>
          </p:cNvSpPr>
          <p:nvPr/>
        </p:nvSpPr>
        <p:spPr bwMode="auto">
          <a:xfrm flipV="1">
            <a:off x="3852862" y="3601357"/>
            <a:ext cx="0" cy="105568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25">
            <a:extLst>
              <a:ext uri="{FF2B5EF4-FFF2-40B4-BE49-F238E27FC236}">
                <a16:creationId xmlns:a16="http://schemas.microsoft.com/office/drawing/2014/main" id="{CD178845-AA08-1B5C-3DB8-97EF4B611E49}"/>
              </a:ext>
            </a:extLst>
          </p:cNvPr>
          <p:cNvSpPr>
            <a:spLocks noChangeAspect="1" noChangeShapeType="1"/>
          </p:cNvSpPr>
          <p:nvPr/>
        </p:nvSpPr>
        <p:spPr bwMode="auto">
          <a:xfrm flipV="1">
            <a:off x="3852862" y="4976132"/>
            <a:ext cx="0" cy="37147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6">
            <a:extLst>
              <a:ext uri="{FF2B5EF4-FFF2-40B4-BE49-F238E27FC236}">
                <a16:creationId xmlns:a16="http://schemas.microsoft.com/office/drawing/2014/main" id="{1DB77980-D7FE-048D-3430-4ECC94C022F6}"/>
              </a:ext>
            </a:extLst>
          </p:cNvPr>
          <p:cNvSpPr>
            <a:spLocks noChangeAspect="1" noChangeShapeType="1"/>
          </p:cNvSpPr>
          <p:nvPr/>
        </p:nvSpPr>
        <p:spPr bwMode="auto">
          <a:xfrm flipV="1">
            <a:off x="4471987" y="5674632"/>
            <a:ext cx="0" cy="3492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7">
            <a:extLst>
              <a:ext uri="{FF2B5EF4-FFF2-40B4-BE49-F238E27FC236}">
                <a16:creationId xmlns:a16="http://schemas.microsoft.com/office/drawing/2014/main" id="{8AA00C7B-0EB1-4D2C-F8CF-0C4F28A1651B}"/>
              </a:ext>
            </a:extLst>
          </p:cNvPr>
          <p:cNvSpPr>
            <a:spLocks noChangeAspect="1" noChangeShapeType="1"/>
          </p:cNvSpPr>
          <p:nvPr/>
        </p:nvSpPr>
        <p:spPr bwMode="auto">
          <a:xfrm flipV="1">
            <a:off x="4794250" y="5674632"/>
            <a:ext cx="0" cy="3492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Text Box 28">
            <a:extLst>
              <a:ext uri="{FF2B5EF4-FFF2-40B4-BE49-F238E27FC236}">
                <a16:creationId xmlns:a16="http://schemas.microsoft.com/office/drawing/2014/main" id="{32B139E2-0FA5-9B7E-DE5D-C76C15DBEB6C}"/>
              </a:ext>
            </a:extLst>
          </p:cNvPr>
          <p:cNvSpPr txBox="1">
            <a:spLocks noChangeAspect="1" noChangeArrowheads="1"/>
          </p:cNvSpPr>
          <p:nvPr/>
        </p:nvSpPr>
        <p:spPr bwMode="auto">
          <a:xfrm>
            <a:off x="3352800" y="3001282"/>
            <a:ext cx="3825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b</a:t>
            </a:r>
            <a:endParaRPr lang="en-US" altLang="zh-CN" sz="1600" i="1">
              <a:solidFill>
                <a:srgbClr val="CC0000"/>
              </a:solidFill>
              <a:ea typeface="宋体" panose="02010600030101010101" pitchFamily="2" charset="-122"/>
            </a:endParaRPr>
          </a:p>
        </p:txBody>
      </p:sp>
      <p:sp>
        <p:nvSpPr>
          <p:cNvPr id="90" name="Text Box 29">
            <a:extLst>
              <a:ext uri="{FF2B5EF4-FFF2-40B4-BE49-F238E27FC236}">
                <a16:creationId xmlns:a16="http://schemas.microsoft.com/office/drawing/2014/main" id="{98355EAE-E9F0-AF20-E4DD-F486875B0D34}"/>
              </a:ext>
            </a:extLst>
          </p:cNvPr>
          <p:cNvSpPr txBox="1">
            <a:spLocks noChangeAspect="1" noChangeArrowheads="1"/>
          </p:cNvSpPr>
          <p:nvPr/>
        </p:nvSpPr>
        <p:spPr bwMode="auto">
          <a:xfrm>
            <a:off x="3683000" y="3001282"/>
            <a:ext cx="3825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c</a:t>
            </a:r>
            <a:endParaRPr lang="en-US" altLang="zh-CN" sz="1600" i="1">
              <a:solidFill>
                <a:srgbClr val="CC0000"/>
              </a:solidFill>
              <a:ea typeface="宋体" panose="02010600030101010101" pitchFamily="2" charset="-122"/>
            </a:endParaRPr>
          </a:p>
        </p:txBody>
      </p:sp>
      <p:sp>
        <p:nvSpPr>
          <p:cNvPr id="91" name="Text Box 30">
            <a:extLst>
              <a:ext uri="{FF2B5EF4-FFF2-40B4-BE49-F238E27FC236}">
                <a16:creationId xmlns:a16="http://schemas.microsoft.com/office/drawing/2014/main" id="{391C5F68-7B4E-8376-7098-C5E19C970ED8}"/>
              </a:ext>
            </a:extLst>
          </p:cNvPr>
          <p:cNvSpPr txBox="1">
            <a:spLocks noChangeAspect="1" noChangeArrowheads="1"/>
          </p:cNvSpPr>
          <p:nvPr/>
        </p:nvSpPr>
        <p:spPr bwMode="auto">
          <a:xfrm>
            <a:off x="3990975" y="3001282"/>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d</a:t>
            </a:r>
            <a:endParaRPr lang="en-US" altLang="zh-CN" sz="1600" i="1">
              <a:solidFill>
                <a:srgbClr val="CC0000"/>
              </a:solidFill>
              <a:ea typeface="宋体" panose="02010600030101010101" pitchFamily="2" charset="-122"/>
            </a:endParaRPr>
          </a:p>
        </p:txBody>
      </p:sp>
      <p:sp>
        <p:nvSpPr>
          <p:cNvPr id="92" name="Text Box 31">
            <a:extLst>
              <a:ext uri="{FF2B5EF4-FFF2-40B4-BE49-F238E27FC236}">
                <a16:creationId xmlns:a16="http://schemas.microsoft.com/office/drawing/2014/main" id="{2034BC24-1403-1F70-65ED-74026B786EB4}"/>
              </a:ext>
            </a:extLst>
          </p:cNvPr>
          <p:cNvSpPr txBox="1">
            <a:spLocks noChangeAspect="1" noChangeArrowheads="1"/>
          </p:cNvSpPr>
          <p:nvPr/>
        </p:nvSpPr>
        <p:spPr bwMode="auto">
          <a:xfrm>
            <a:off x="4300537" y="3001282"/>
            <a:ext cx="38576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e</a:t>
            </a:r>
            <a:endParaRPr lang="en-US" altLang="zh-CN" sz="1600" i="1">
              <a:solidFill>
                <a:srgbClr val="CC0000"/>
              </a:solidFill>
              <a:ea typeface="宋体" panose="02010600030101010101" pitchFamily="2" charset="-122"/>
            </a:endParaRPr>
          </a:p>
        </p:txBody>
      </p:sp>
      <p:sp>
        <p:nvSpPr>
          <p:cNvPr id="93" name="Text Box 32">
            <a:extLst>
              <a:ext uri="{FF2B5EF4-FFF2-40B4-BE49-F238E27FC236}">
                <a16:creationId xmlns:a16="http://schemas.microsoft.com/office/drawing/2014/main" id="{B3E270E6-CBC2-BF4A-FDE2-7C2ACE4A5F83}"/>
              </a:ext>
            </a:extLst>
          </p:cNvPr>
          <p:cNvSpPr txBox="1">
            <a:spLocks noChangeAspect="1" noChangeArrowheads="1"/>
          </p:cNvSpPr>
          <p:nvPr/>
        </p:nvSpPr>
        <p:spPr bwMode="auto">
          <a:xfrm>
            <a:off x="4633912" y="3001282"/>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f</a:t>
            </a:r>
            <a:endParaRPr lang="en-US" altLang="zh-CN" sz="1600" i="1">
              <a:solidFill>
                <a:srgbClr val="CC0000"/>
              </a:solidFill>
              <a:ea typeface="宋体" panose="02010600030101010101" pitchFamily="2" charset="-122"/>
            </a:endParaRPr>
          </a:p>
        </p:txBody>
      </p:sp>
      <p:sp>
        <p:nvSpPr>
          <p:cNvPr id="94" name="Text Box 33">
            <a:extLst>
              <a:ext uri="{FF2B5EF4-FFF2-40B4-BE49-F238E27FC236}">
                <a16:creationId xmlns:a16="http://schemas.microsoft.com/office/drawing/2014/main" id="{D534435B-8189-A18E-585A-F95DF65E3BFF}"/>
              </a:ext>
            </a:extLst>
          </p:cNvPr>
          <p:cNvSpPr txBox="1">
            <a:spLocks noChangeAspect="1" noChangeArrowheads="1"/>
          </p:cNvSpPr>
          <p:nvPr/>
        </p:nvSpPr>
        <p:spPr bwMode="auto">
          <a:xfrm>
            <a:off x="4941887" y="3001282"/>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g</a:t>
            </a:r>
            <a:endParaRPr lang="en-US" altLang="zh-CN" sz="1600" i="1">
              <a:solidFill>
                <a:srgbClr val="CC0000"/>
              </a:solidFill>
              <a:ea typeface="宋体" panose="02010600030101010101" pitchFamily="2" charset="-122"/>
            </a:endParaRPr>
          </a:p>
        </p:txBody>
      </p:sp>
      <p:sp>
        <p:nvSpPr>
          <p:cNvPr id="95" name="Text Box 34">
            <a:extLst>
              <a:ext uri="{FF2B5EF4-FFF2-40B4-BE49-F238E27FC236}">
                <a16:creationId xmlns:a16="http://schemas.microsoft.com/office/drawing/2014/main" id="{26F4D294-4212-BB81-329B-246A5320DCCB}"/>
              </a:ext>
            </a:extLst>
          </p:cNvPr>
          <p:cNvSpPr txBox="1">
            <a:spLocks noChangeAspect="1" noChangeArrowheads="1"/>
          </p:cNvSpPr>
          <p:nvPr/>
        </p:nvSpPr>
        <p:spPr bwMode="auto">
          <a:xfrm>
            <a:off x="3041650" y="3001282"/>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CC0000"/>
                </a:solidFill>
              </a:rPr>
              <a:t>a</a:t>
            </a:r>
            <a:endParaRPr lang="en-US" altLang="zh-CN" sz="1600" i="1">
              <a:solidFill>
                <a:srgbClr val="CC0000"/>
              </a:solidFill>
              <a:ea typeface="宋体" panose="02010600030101010101" pitchFamily="2" charset="-122"/>
            </a:endParaRPr>
          </a:p>
        </p:txBody>
      </p:sp>
      <p:sp>
        <p:nvSpPr>
          <p:cNvPr id="96" name="Line 35">
            <a:extLst>
              <a:ext uri="{FF2B5EF4-FFF2-40B4-BE49-F238E27FC236}">
                <a16:creationId xmlns:a16="http://schemas.microsoft.com/office/drawing/2014/main" id="{2904013D-239F-C905-7726-43CD4408495A}"/>
              </a:ext>
            </a:extLst>
          </p:cNvPr>
          <p:cNvSpPr>
            <a:spLocks noChangeAspect="1" noChangeShapeType="1"/>
          </p:cNvSpPr>
          <p:nvPr/>
        </p:nvSpPr>
        <p:spPr bwMode="auto">
          <a:xfrm>
            <a:off x="5111750" y="5320620"/>
            <a:ext cx="0" cy="70326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Text Box 36">
            <a:extLst>
              <a:ext uri="{FF2B5EF4-FFF2-40B4-BE49-F238E27FC236}">
                <a16:creationId xmlns:a16="http://schemas.microsoft.com/office/drawing/2014/main" id="{30F01643-23EA-CFF7-7913-3F0AE705C97C}"/>
              </a:ext>
            </a:extLst>
          </p:cNvPr>
          <p:cNvSpPr txBox="1">
            <a:spLocks noChangeAspect="1" noChangeArrowheads="1"/>
          </p:cNvSpPr>
          <p:nvPr/>
        </p:nvSpPr>
        <p:spPr bwMode="auto">
          <a:xfrm>
            <a:off x="3716337" y="2677432"/>
            <a:ext cx="1314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CC0000"/>
                </a:solidFill>
              </a:rPr>
              <a:t>Column</a:t>
            </a:r>
            <a:endParaRPr lang="en-US" altLang="zh-CN" sz="1600">
              <a:solidFill>
                <a:srgbClr val="CC0000"/>
              </a:solidFill>
              <a:ea typeface="宋体" panose="02010600030101010101" pitchFamily="2" charset="-122"/>
            </a:endParaRPr>
          </a:p>
        </p:txBody>
      </p:sp>
      <p:sp>
        <p:nvSpPr>
          <p:cNvPr id="98" name="Text Box 37">
            <a:extLst>
              <a:ext uri="{FF2B5EF4-FFF2-40B4-BE49-F238E27FC236}">
                <a16:creationId xmlns:a16="http://schemas.microsoft.com/office/drawing/2014/main" id="{2AABC03F-5D12-8AD2-AF68-C6AFA21E748C}"/>
              </a:ext>
            </a:extLst>
          </p:cNvPr>
          <p:cNvSpPr txBox="1">
            <a:spLocks noChangeAspect="1" noChangeArrowheads="1"/>
          </p:cNvSpPr>
          <p:nvPr/>
        </p:nvSpPr>
        <p:spPr bwMode="auto">
          <a:xfrm>
            <a:off x="3351212" y="3258457"/>
            <a:ext cx="38258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D</a:t>
            </a:r>
            <a:endParaRPr lang="en-US" altLang="zh-CN" sz="1600" i="1">
              <a:solidFill>
                <a:srgbClr val="0C325C"/>
              </a:solidFill>
              <a:ea typeface="宋体" panose="02010600030101010101" pitchFamily="2" charset="-122"/>
            </a:endParaRPr>
          </a:p>
        </p:txBody>
      </p:sp>
      <p:sp>
        <p:nvSpPr>
          <p:cNvPr id="99" name="Text Box 38">
            <a:extLst>
              <a:ext uri="{FF2B5EF4-FFF2-40B4-BE49-F238E27FC236}">
                <a16:creationId xmlns:a16="http://schemas.microsoft.com/office/drawing/2014/main" id="{8D14C941-4CE7-665D-1110-51BC5601F8B5}"/>
              </a:ext>
            </a:extLst>
          </p:cNvPr>
          <p:cNvSpPr txBox="1">
            <a:spLocks noChangeAspect="1" noChangeArrowheads="1"/>
          </p:cNvSpPr>
          <p:nvPr/>
        </p:nvSpPr>
        <p:spPr bwMode="auto">
          <a:xfrm>
            <a:off x="3679825" y="3258457"/>
            <a:ext cx="3857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F</a:t>
            </a:r>
            <a:endParaRPr lang="en-US" altLang="zh-CN" sz="1600" i="1">
              <a:solidFill>
                <a:srgbClr val="0C325C"/>
              </a:solidFill>
              <a:ea typeface="宋体" panose="02010600030101010101" pitchFamily="2" charset="-122"/>
            </a:endParaRPr>
          </a:p>
        </p:txBody>
      </p:sp>
      <p:sp>
        <p:nvSpPr>
          <p:cNvPr id="100" name="Text Box 39">
            <a:extLst>
              <a:ext uri="{FF2B5EF4-FFF2-40B4-BE49-F238E27FC236}">
                <a16:creationId xmlns:a16="http://schemas.microsoft.com/office/drawing/2014/main" id="{375D61B5-5773-5550-49E8-347BC0FB6044}"/>
              </a:ext>
            </a:extLst>
          </p:cNvPr>
          <p:cNvSpPr txBox="1">
            <a:spLocks noChangeAspect="1" noChangeArrowheads="1"/>
          </p:cNvSpPr>
          <p:nvPr/>
        </p:nvSpPr>
        <p:spPr bwMode="auto">
          <a:xfrm>
            <a:off x="3990975" y="3258457"/>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H</a:t>
            </a:r>
            <a:endParaRPr lang="en-US" altLang="zh-CN" sz="1600" i="1">
              <a:solidFill>
                <a:srgbClr val="0C325C"/>
              </a:solidFill>
              <a:ea typeface="宋体" panose="02010600030101010101" pitchFamily="2" charset="-122"/>
            </a:endParaRPr>
          </a:p>
        </p:txBody>
      </p:sp>
      <p:sp>
        <p:nvSpPr>
          <p:cNvPr id="101" name="Text Box 40">
            <a:extLst>
              <a:ext uri="{FF2B5EF4-FFF2-40B4-BE49-F238E27FC236}">
                <a16:creationId xmlns:a16="http://schemas.microsoft.com/office/drawing/2014/main" id="{7CD3B0A3-6F6C-96AD-10AA-1345B6E6DD2F}"/>
              </a:ext>
            </a:extLst>
          </p:cNvPr>
          <p:cNvSpPr txBox="1">
            <a:spLocks noChangeAspect="1" noChangeArrowheads="1"/>
          </p:cNvSpPr>
          <p:nvPr/>
        </p:nvSpPr>
        <p:spPr bwMode="auto">
          <a:xfrm>
            <a:off x="4300537" y="3258457"/>
            <a:ext cx="38258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E</a:t>
            </a:r>
            <a:endParaRPr lang="en-US" altLang="zh-CN" sz="1600" i="1">
              <a:solidFill>
                <a:srgbClr val="0C325C"/>
              </a:solidFill>
              <a:ea typeface="宋体" panose="02010600030101010101" pitchFamily="2" charset="-122"/>
            </a:endParaRPr>
          </a:p>
        </p:txBody>
      </p:sp>
      <p:sp>
        <p:nvSpPr>
          <p:cNvPr id="102" name="Text Box 41">
            <a:extLst>
              <a:ext uri="{FF2B5EF4-FFF2-40B4-BE49-F238E27FC236}">
                <a16:creationId xmlns:a16="http://schemas.microsoft.com/office/drawing/2014/main" id="{D789B7EC-D51F-B21B-94F0-552A926F7366}"/>
              </a:ext>
            </a:extLst>
          </p:cNvPr>
          <p:cNvSpPr txBox="1">
            <a:spLocks noChangeAspect="1" noChangeArrowheads="1"/>
          </p:cNvSpPr>
          <p:nvPr/>
        </p:nvSpPr>
        <p:spPr bwMode="auto">
          <a:xfrm>
            <a:off x="4629150" y="3263220"/>
            <a:ext cx="3857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C</a:t>
            </a:r>
            <a:endParaRPr lang="en-US" altLang="zh-CN" sz="1600" i="1">
              <a:solidFill>
                <a:srgbClr val="0C325C"/>
              </a:solidFill>
              <a:ea typeface="宋体" panose="02010600030101010101" pitchFamily="2" charset="-122"/>
            </a:endParaRPr>
          </a:p>
        </p:txBody>
      </p:sp>
      <p:sp>
        <p:nvSpPr>
          <p:cNvPr id="103" name="Text Box 42">
            <a:extLst>
              <a:ext uri="{FF2B5EF4-FFF2-40B4-BE49-F238E27FC236}">
                <a16:creationId xmlns:a16="http://schemas.microsoft.com/office/drawing/2014/main" id="{C6B0F6AF-F71D-5C9D-6D27-CE9552FFFA40}"/>
              </a:ext>
            </a:extLst>
          </p:cNvPr>
          <p:cNvSpPr txBox="1">
            <a:spLocks noChangeAspect="1" noChangeArrowheads="1"/>
          </p:cNvSpPr>
          <p:nvPr/>
        </p:nvSpPr>
        <p:spPr bwMode="auto">
          <a:xfrm>
            <a:off x="4938712" y="3267982"/>
            <a:ext cx="38576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C</a:t>
            </a:r>
            <a:endParaRPr lang="en-US" altLang="zh-CN" sz="1600" i="1">
              <a:solidFill>
                <a:srgbClr val="0C325C"/>
              </a:solidFill>
              <a:ea typeface="宋体" panose="02010600030101010101" pitchFamily="2" charset="-122"/>
            </a:endParaRPr>
          </a:p>
        </p:txBody>
      </p:sp>
      <p:sp>
        <p:nvSpPr>
          <p:cNvPr id="104" name="Text Box 43">
            <a:extLst>
              <a:ext uri="{FF2B5EF4-FFF2-40B4-BE49-F238E27FC236}">
                <a16:creationId xmlns:a16="http://schemas.microsoft.com/office/drawing/2014/main" id="{A2A63764-35DB-BF59-4E6C-A84E65718BF1}"/>
              </a:ext>
            </a:extLst>
          </p:cNvPr>
          <p:cNvSpPr txBox="1">
            <a:spLocks noChangeAspect="1" noChangeArrowheads="1"/>
          </p:cNvSpPr>
          <p:nvPr/>
        </p:nvSpPr>
        <p:spPr bwMode="auto">
          <a:xfrm>
            <a:off x="3041650" y="3258457"/>
            <a:ext cx="384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05" name="Text Box 44">
            <a:extLst>
              <a:ext uri="{FF2B5EF4-FFF2-40B4-BE49-F238E27FC236}">
                <a16:creationId xmlns:a16="http://schemas.microsoft.com/office/drawing/2014/main" id="{1E8A0248-EBF8-133C-D838-577876C42B90}"/>
              </a:ext>
            </a:extLst>
          </p:cNvPr>
          <p:cNvSpPr txBox="1">
            <a:spLocks noChangeAspect="1" noChangeArrowheads="1"/>
          </p:cNvSpPr>
          <p:nvPr/>
        </p:nvSpPr>
        <p:spPr bwMode="auto">
          <a:xfrm>
            <a:off x="2582862" y="5204732"/>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06" name="Text Box 45">
            <a:extLst>
              <a:ext uri="{FF2B5EF4-FFF2-40B4-BE49-F238E27FC236}">
                <a16:creationId xmlns:a16="http://schemas.microsoft.com/office/drawing/2014/main" id="{4AF5F0FF-3A04-56F1-AD28-67D1E9247DAC}"/>
              </a:ext>
            </a:extLst>
          </p:cNvPr>
          <p:cNvSpPr txBox="1">
            <a:spLocks noChangeAspect="1" noChangeArrowheads="1"/>
          </p:cNvSpPr>
          <p:nvPr/>
        </p:nvSpPr>
        <p:spPr bwMode="auto">
          <a:xfrm>
            <a:off x="2582862" y="4849132"/>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D</a:t>
            </a:r>
            <a:endParaRPr lang="en-US" altLang="zh-CN" sz="1600" i="1">
              <a:solidFill>
                <a:srgbClr val="0C325C"/>
              </a:solidFill>
              <a:ea typeface="宋体" panose="02010600030101010101" pitchFamily="2" charset="-122"/>
            </a:endParaRPr>
          </a:p>
        </p:txBody>
      </p:sp>
      <p:sp>
        <p:nvSpPr>
          <p:cNvPr id="107" name="Text Box 46">
            <a:extLst>
              <a:ext uri="{FF2B5EF4-FFF2-40B4-BE49-F238E27FC236}">
                <a16:creationId xmlns:a16="http://schemas.microsoft.com/office/drawing/2014/main" id="{5D5A56B6-5290-F3F5-4BA0-E3BA62C46E38}"/>
              </a:ext>
            </a:extLst>
          </p:cNvPr>
          <p:cNvSpPr txBox="1">
            <a:spLocks noChangeAspect="1" noChangeArrowheads="1"/>
          </p:cNvSpPr>
          <p:nvPr/>
        </p:nvSpPr>
        <p:spPr bwMode="auto">
          <a:xfrm>
            <a:off x="2582862" y="4499882"/>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F</a:t>
            </a:r>
            <a:endParaRPr lang="en-US" altLang="zh-CN" sz="1600" i="1">
              <a:solidFill>
                <a:srgbClr val="0C325C"/>
              </a:solidFill>
              <a:ea typeface="宋体" panose="02010600030101010101" pitchFamily="2" charset="-122"/>
            </a:endParaRPr>
          </a:p>
        </p:txBody>
      </p:sp>
      <p:sp>
        <p:nvSpPr>
          <p:cNvPr id="108" name="Text Box 47">
            <a:extLst>
              <a:ext uri="{FF2B5EF4-FFF2-40B4-BE49-F238E27FC236}">
                <a16:creationId xmlns:a16="http://schemas.microsoft.com/office/drawing/2014/main" id="{D4358094-BDFD-2255-C7FD-A61ED4EE07B6}"/>
              </a:ext>
            </a:extLst>
          </p:cNvPr>
          <p:cNvSpPr txBox="1">
            <a:spLocks noChangeAspect="1" noChangeArrowheads="1"/>
          </p:cNvSpPr>
          <p:nvPr/>
        </p:nvSpPr>
        <p:spPr bwMode="auto">
          <a:xfrm>
            <a:off x="2582862" y="4161745"/>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G</a:t>
            </a:r>
            <a:endParaRPr lang="en-US" altLang="zh-CN" sz="1600" i="1">
              <a:solidFill>
                <a:srgbClr val="0C325C"/>
              </a:solidFill>
              <a:ea typeface="宋体" panose="02010600030101010101" pitchFamily="2" charset="-122"/>
            </a:endParaRPr>
          </a:p>
        </p:txBody>
      </p:sp>
      <p:sp>
        <p:nvSpPr>
          <p:cNvPr id="109" name="Text Box 48">
            <a:extLst>
              <a:ext uri="{FF2B5EF4-FFF2-40B4-BE49-F238E27FC236}">
                <a16:creationId xmlns:a16="http://schemas.microsoft.com/office/drawing/2014/main" id="{6E3CF4F3-2C0C-5D0D-22FE-FC4FFA30FC63}"/>
              </a:ext>
            </a:extLst>
          </p:cNvPr>
          <p:cNvSpPr txBox="1">
            <a:spLocks noChangeAspect="1" noChangeArrowheads="1"/>
          </p:cNvSpPr>
          <p:nvPr/>
        </p:nvSpPr>
        <p:spPr bwMode="auto">
          <a:xfrm>
            <a:off x="2582862" y="3791857"/>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a:solidFill>
                  <a:srgbClr val="0C325C"/>
                </a:solidFill>
              </a:rPr>
              <a:t>0</a:t>
            </a:r>
            <a:endParaRPr lang="en-US" altLang="zh-CN" sz="1600">
              <a:solidFill>
                <a:srgbClr val="0C325C"/>
              </a:solidFill>
              <a:ea typeface="宋体" panose="02010600030101010101" pitchFamily="2" charset="-122"/>
            </a:endParaRPr>
          </a:p>
        </p:txBody>
      </p:sp>
      <p:sp>
        <p:nvSpPr>
          <p:cNvPr id="110" name="Text Box 49">
            <a:extLst>
              <a:ext uri="{FF2B5EF4-FFF2-40B4-BE49-F238E27FC236}">
                <a16:creationId xmlns:a16="http://schemas.microsoft.com/office/drawing/2014/main" id="{D3BEC234-8343-FAF9-4952-D63CD7DDA4D5}"/>
              </a:ext>
            </a:extLst>
          </p:cNvPr>
          <p:cNvSpPr txBox="1">
            <a:spLocks noChangeAspect="1" noChangeArrowheads="1"/>
          </p:cNvSpPr>
          <p:nvPr/>
        </p:nvSpPr>
        <p:spPr bwMode="auto">
          <a:xfrm>
            <a:off x="2582862" y="5534932"/>
            <a:ext cx="387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sz="1600" i="1">
                <a:solidFill>
                  <a:srgbClr val="0C325C"/>
                </a:solidFill>
              </a:rPr>
              <a:t>A</a:t>
            </a:r>
            <a:endParaRPr lang="en-US" altLang="zh-CN" sz="1600" i="1">
              <a:solidFill>
                <a:srgbClr val="0C325C"/>
              </a:solidFill>
              <a:ea typeface="宋体" panose="02010600030101010101" pitchFamily="2" charset="-122"/>
            </a:endParaRPr>
          </a:p>
        </p:txBody>
      </p:sp>
      <p:grpSp>
        <p:nvGrpSpPr>
          <p:cNvPr id="111" name="Group 50">
            <a:extLst>
              <a:ext uri="{FF2B5EF4-FFF2-40B4-BE49-F238E27FC236}">
                <a16:creationId xmlns:a16="http://schemas.microsoft.com/office/drawing/2014/main" id="{803367C3-DF54-968D-8F36-BA6A606679C4}"/>
              </a:ext>
            </a:extLst>
          </p:cNvPr>
          <p:cNvGrpSpPr>
            <a:grpSpLocks/>
          </p:cNvGrpSpPr>
          <p:nvPr/>
        </p:nvGrpSpPr>
        <p:grpSpPr bwMode="auto">
          <a:xfrm>
            <a:off x="3214687" y="3936320"/>
            <a:ext cx="4763" cy="1733550"/>
            <a:chOff x="1105" y="1771"/>
            <a:chExt cx="3" cy="1092"/>
          </a:xfrm>
        </p:grpSpPr>
        <p:sp>
          <p:nvSpPr>
            <p:cNvPr id="112" name="Line 51">
              <a:extLst>
                <a:ext uri="{FF2B5EF4-FFF2-40B4-BE49-F238E27FC236}">
                  <a16:creationId xmlns:a16="http://schemas.microsoft.com/office/drawing/2014/main" id="{201CBC88-B969-28CD-67E4-B4671886C284}"/>
                </a:ext>
              </a:extLst>
            </p:cNvPr>
            <p:cNvSpPr>
              <a:spLocks noChangeAspect="1" noChangeShapeType="1"/>
            </p:cNvSpPr>
            <p:nvPr/>
          </p:nvSpPr>
          <p:spPr bwMode="auto">
            <a:xfrm flipV="1">
              <a:off x="1108" y="1771"/>
              <a:ext cx="0" cy="66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52">
              <a:extLst>
                <a:ext uri="{FF2B5EF4-FFF2-40B4-BE49-F238E27FC236}">
                  <a16:creationId xmlns:a16="http://schemas.microsoft.com/office/drawing/2014/main" id="{B9615057-92EC-FC4C-8CDA-9906F25D91F9}"/>
                </a:ext>
              </a:extLst>
            </p:cNvPr>
            <p:cNvSpPr>
              <a:spLocks noChangeAspect="1" noChangeShapeType="1"/>
            </p:cNvSpPr>
            <p:nvPr/>
          </p:nvSpPr>
          <p:spPr bwMode="auto">
            <a:xfrm flipV="1">
              <a:off x="1105" y="2643"/>
              <a:ext cx="0" cy="22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 name="Group 212">
            <a:extLst>
              <a:ext uri="{FF2B5EF4-FFF2-40B4-BE49-F238E27FC236}">
                <a16:creationId xmlns:a16="http://schemas.microsoft.com/office/drawing/2014/main" id="{A2495921-09E9-B22E-B003-C46EA650BBA2}"/>
              </a:ext>
            </a:extLst>
          </p:cNvPr>
          <p:cNvGrpSpPr>
            <a:grpSpLocks/>
          </p:cNvGrpSpPr>
          <p:nvPr/>
        </p:nvGrpSpPr>
        <p:grpSpPr bwMode="auto">
          <a:xfrm>
            <a:off x="6096000" y="3253695"/>
            <a:ext cx="3886200" cy="3084512"/>
            <a:chOff x="2881" y="1933"/>
            <a:chExt cx="2448" cy="1943"/>
          </a:xfrm>
        </p:grpSpPr>
        <p:sp>
          <p:nvSpPr>
            <p:cNvPr id="115" name="Rectangle 55">
              <a:extLst>
                <a:ext uri="{FF2B5EF4-FFF2-40B4-BE49-F238E27FC236}">
                  <a16:creationId xmlns:a16="http://schemas.microsoft.com/office/drawing/2014/main" id="{F6E83C3E-DC9E-A47E-2A35-D624D85DFCFF}"/>
                </a:ext>
              </a:extLst>
            </p:cNvPr>
            <p:cNvSpPr>
              <a:spLocks noChangeAspect="1" noChangeArrowheads="1"/>
            </p:cNvSpPr>
            <p:nvPr/>
          </p:nvSpPr>
          <p:spPr bwMode="auto">
            <a:xfrm>
              <a:off x="3504" y="2162"/>
              <a:ext cx="1553" cy="1499"/>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Line 56">
              <a:extLst>
                <a:ext uri="{FF2B5EF4-FFF2-40B4-BE49-F238E27FC236}">
                  <a16:creationId xmlns:a16="http://schemas.microsoft.com/office/drawing/2014/main" id="{3AEE279B-4589-6B3C-5227-2D6010977158}"/>
                </a:ext>
              </a:extLst>
            </p:cNvPr>
            <p:cNvSpPr>
              <a:spLocks noChangeAspect="1" noChangeShapeType="1"/>
            </p:cNvSpPr>
            <p:nvPr/>
          </p:nvSpPr>
          <p:spPr bwMode="auto">
            <a:xfrm>
              <a:off x="3698"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57">
              <a:extLst>
                <a:ext uri="{FF2B5EF4-FFF2-40B4-BE49-F238E27FC236}">
                  <a16:creationId xmlns:a16="http://schemas.microsoft.com/office/drawing/2014/main" id="{FDC05F9C-3942-5DA0-9DF6-E431914158C3}"/>
                </a:ext>
              </a:extLst>
            </p:cNvPr>
            <p:cNvSpPr>
              <a:spLocks noChangeAspect="1" noChangeShapeType="1"/>
            </p:cNvSpPr>
            <p:nvPr/>
          </p:nvSpPr>
          <p:spPr bwMode="auto">
            <a:xfrm>
              <a:off x="3892"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58">
              <a:extLst>
                <a:ext uri="{FF2B5EF4-FFF2-40B4-BE49-F238E27FC236}">
                  <a16:creationId xmlns:a16="http://schemas.microsoft.com/office/drawing/2014/main" id="{C2CBF551-7500-614D-CA32-9429C33631B9}"/>
                </a:ext>
              </a:extLst>
            </p:cNvPr>
            <p:cNvSpPr>
              <a:spLocks noChangeAspect="1" noChangeShapeType="1"/>
            </p:cNvSpPr>
            <p:nvPr/>
          </p:nvSpPr>
          <p:spPr bwMode="auto">
            <a:xfrm>
              <a:off x="4087"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59">
              <a:extLst>
                <a:ext uri="{FF2B5EF4-FFF2-40B4-BE49-F238E27FC236}">
                  <a16:creationId xmlns:a16="http://schemas.microsoft.com/office/drawing/2014/main" id="{B1B70885-9A0C-00DB-1BBC-5C360CFD4475}"/>
                </a:ext>
              </a:extLst>
            </p:cNvPr>
            <p:cNvSpPr>
              <a:spLocks noChangeAspect="1" noChangeShapeType="1"/>
            </p:cNvSpPr>
            <p:nvPr/>
          </p:nvSpPr>
          <p:spPr bwMode="auto">
            <a:xfrm>
              <a:off x="4280"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60">
              <a:extLst>
                <a:ext uri="{FF2B5EF4-FFF2-40B4-BE49-F238E27FC236}">
                  <a16:creationId xmlns:a16="http://schemas.microsoft.com/office/drawing/2014/main" id="{C5BB334A-779B-8C29-1F3B-06FD9EBDBFD1}"/>
                </a:ext>
              </a:extLst>
            </p:cNvPr>
            <p:cNvSpPr>
              <a:spLocks noChangeAspect="1" noChangeShapeType="1"/>
            </p:cNvSpPr>
            <p:nvPr/>
          </p:nvSpPr>
          <p:spPr bwMode="auto">
            <a:xfrm>
              <a:off x="4474"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61">
              <a:extLst>
                <a:ext uri="{FF2B5EF4-FFF2-40B4-BE49-F238E27FC236}">
                  <a16:creationId xmlns:a16="http://schemas.microsoft.com/office/drawing/2014/main" id="{0139C45D-AA6A-75E2-22A9-DC2EBFEF02ED}"/>
                </a:ext>
              </a:extLst>
            </p:cNvPr>
            <p:cNvSpPr>
              <a:spLocks noChangeAspect="1" noChangeShapeType="1"/>
            </p:cNvSpPr>
            <p:nvPr/>
          </p:nvSpPr>
          <p:spPr bwMode="auto">
            <a:xfrm>
              <a:off x="4669"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Line 62">
              <a:extLst>
                <a:ext uri="{FF2B5EF4-FFF2-40B4-BE49-F238E27FC236}">
                  <a16:creationId xmlns:a16="http://schemas.microsoft.com/office/drawing/2014/main" id="{759CAD9F-3CB0-16FE-FCB2-30D2FFD47DAA}"/>
                </a:ext>
              </a:extLst>
            </p:cNvPr>
            <p:cNvSpPr>
              <a:spLocks noChangeAspect="1" noChangeShapeType="1"/>
            </p:cNvSpPr>
            <p:nvPr/>
          </p:nvSpPr>
          <p:spPr bwMode="auto">
            <a:xfrm>
              <a:off x="4863" y="2162"/>
              <a:ext cx="0" cy="1499"/>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 name="Line 63">
              <a:extLst>
                <a:ext uri="{FF2B5EF4-FFF2-40B4-BE49-F238E27FC236}">
                  <a16:creationId xmlns:a16="http://schemas.microsoft.com/office/drawing/2014/main" id="{CE4C3D06-79B5-9B53-06D7-2A050B37C6CE}"/>
                </a:ext>
              </a:extLst>
            </p:cNvPr>
            <p:cNvSpPr>
              <a:spLocks noChangeAspect="1" noChangeShapeType="1"/>
            </p:cNvSpPr>
            <p:nvPr/>
          </p:nvSpPr>
          <p:spPr bwMode="auto">
            <a:xfrm>
              <a:off x="3504" y="2376"/>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 name="Line 64">
              <a:extLst>
                <a:ext uri="{FF2B5EF4-FFF2-40B4-BE49-F238E27FC236}">
                  <a16:creationId xmlns:a16="http://schemas.microsoft.com/office/drawing/2014/main" id="{6C99C36F-2E03-C918-4BDA-BBED379C0200}"/>
                </a:ext>
              </a:extLst>
            </p:cNvPr>
            <p:cNvSpPr>
              <a:spLocks noChangeAspect="1" noChangeShapeType="1"/>
            </p:cNvSpPr>
            <p:nvPr/>
          </p:nvSpPr>
          <p:spPr bwMode="auto">
            <a:xfrm>
              <a:off x="3504" y="2591"/>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Line 65">
              <a:extLst>
                <a:ext uri="{FF2B5EF4-FFF2-40B4-BE49-F238E27FC236}">
                  <a16:creationId xmlns:a16="http://schemas.microsoft.com/office/drawing/2014/main" id="{8C6CEE64-EA31-085F-819C-AD1AA3E5FA96}"/>
                </a:ext>
              </a:extLst>
            </p:cNvPr>
            <p:cNvSpPr>
              <a:spLocks noChangeAspect="1" noChangeShapeType="1"/>
            </p:cNvSpPr>
            <p:nvPr/>
          </p:nvSpPr>
          <p:spPr bwMode="auto">
            <a:xfrm>
              <a:off x="3504" y="2805"/>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 name="Line 66">
              <a:extLst>
                <a:ext uri="{FF2B5EF4-FFF2-40B4-BE49-F238E27FC236}">
                  <a16:creationId xmlns:a16="http://schemas.microsoft.com/office/drawing/2014/main" id="{B441F3B5-817D-8C7A-2D73-1C46A191CC8E}"/>
                </a:ext>
              </a:extLst>
            </p:cNvPr>
            <p:cNvSpPr>
              <a:spLocks noChangeAspect="1" noChangeShapeType="1"/>
            </p:cNvSpPr>
            <p:nvPr/>
          </p:nvSpPr>
          <p:spPr bwMode="auto">
            <a:xfrm>
              <a:off x="3504" y="3018"/>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Line 67">
              <a:extLst>
                <a:ext uri="{FF2B5EF4-FFF2-40B4-BE49-F238E27FC236}">
                  <a16:creationId xmlns:a16="http://schemas.microsoft.com/office/drawing/2014/main" id="{0AB3F69C-6454-241A-E7C6-073E77C1F10A}"/>
                </a:ext>
              </a:extLst>
            </p:cNvPr>
            <p:cNvSpPr>
              <a:spLocks noChangeAspect="1" noChangeShapeType="1"/>
            </p:cNvSpPr>
            <p:nvPr/>
          </p:nvSpPr>
          <p:spPr bwMode="auto">
            <a:xfrm>
              <a:off x="3504" y="3232"/>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Line 68">
              <a:extLst>
                <a:ext uri="{FF2B5EF4-FFF2-40B4-BE49-F238E27FC236}">
                  <a16:creationId xmlns:a16="http://schemas.microsoft.com/office/drawing/2014/main" id="{501C90D2-194B-2D47-9E29-2221E011BCD9}"/>
                </a:ext>
              </a:extLst>
            </p:cNvPr>
            <p:cNvSpPr>
              <a:spLocks noChangeAspect="1" noChangeShapeType="1"/>
            </p:cNvSpPr>
            <p:nvPr/>
          </p:nvSpPr>
          <p:spPr bwMode="auto">
            <a:xfrm>
              <a:off x="3504" y="3447"/>
              <a:ext cx="1553"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Line 69">
              <a:extLst>
                <a:ext uri="{FF2B5EF4-FFF2-40B4-BE49-F238E27FC236}">
                  <a16:creationId xmlns:a16="http://schemas.microsoft.com/office/drawing/2014/main" id="{BD4BFE51-6327-2BBF-54A7-4019388A3E9E}"/>
                </a:ext>
              </a:extLst>
            </p:cNvPr>
            <p:cNvSpPr>
              <a:spLocks noChangeAspect="1" noChangeShapeType="1"/>
            </p:cNvSpPr>
            <p:nvPr/>
          </p:nvSpPr>
          <p:spPr bwMode="auto">
            <a:xfrm flipV="1">
              <a:off x="3892" y="2162"/>
              <a:ext cx="0" cy="216"/>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0" name="Line 70">
              <a:extLst>
                <a:ext uri="{FF2B5EF4-FFF2-40B4-BE49-F238E27FC236}">
                  <a16:creationId xmlns:a16="http://schemas.microsoft.com/office/drawing/2014/main" id="{841FAFF9-1FD6-3541-FD52-BE2D6FE50E2B}"/>
                </a:ext>
              </a:extLst>
            </p:cNvPr>
            <p:cNvSpPr>
              <a:spLocks noChangeAspect="1" noChangeShapeType="1"/>
            </p:cNvSpPr>
            <p:nvPr/>
          </p:nvSpPr>
          <p:spPr bwMode="auto">
            <a:xfrm flipV="1">
              <a:off x="3695" y="2380"/>
              <a:ext cx="209"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Line 71">
              <a:extLst>
                <a:ext uri="{FF2B5EF4-FFF2-40B4-BE49-F238E27FC236}">
                  <a16:creationId xmlns:a16="http://schemas.microsoft.com/office/drawing/2014/main" id="{3AAA4470-050F-7756-C503-21A875540F8D}"/>
                </a:ext>
              </a:extLst>
            </p:cNvPr>
            <p:cNvSpPr>
              <a:spLocks noChangeAspect="1" noChangeShapeType="1"/>
            </p:cNvSpPr>
            <p:nvPr/>
          </p:nvSpPr>
          <p:spPr bwMode="auto">
            <a:xfrm>
              <a:off x="4472" y="2585"/>
              <a:ext cx="58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Line 72">
              <a:extLst>
                <a:ext uri="{FF2B5EF4-FFF2-40B4-BE49-F238E27FC236}">
                  <a16:creationId xmlns:a16="http://schemas.microsoft.com/office/drawing/2014/main" id="{7BD067B1-0346-3B82-E41B-B60D0D169A5F}"/>
                </a:ext>
              </a:extLst>
            </p:cNvPr>
            <p:cNvSpPr>
              <a:spLocks noChangeAspect="1" noChangeShapeType="1"/>
            </p:cNvSpPr>
            <p:nvPr/>
          </p:nvSpPr>
          <p:spPr bwMode="auto">
            <a:xfrm>
              <a:off x="4471" y="2162"/>
              <a:ext cx="1" cy="435"/>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Line 73">
              <a:extLst>
                <a:ext uri="{FF2B5EF4-FFF2-40B4-BE49-F238E27FC236}">
                  <a16:creationId xmlns:a16="http://schemas.microsoft.com/office/drawing/2014/main" id="{6D2A67EA-53A5-9CEE-EFD2-5497829BB709}"/>
                </a:ext>
              </a:extLst>
            </p:cNvPr>
            <p:cNvSpPr>
              <a:spLocks noChangeAspect="1" noChangeShapeType="1"/>
            </p:cNvSpPr>
            <p:nvPr/>
          </p:nvSpPr>
          <p:spPr bwMode="auto">
            <a:xfrm flipV="1">
              <a:off x="4089" y="2162"/>
              <a:ext cx="0" cy="653"/>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 name="Line 74">
              <a:extLst>
                <a:ext uri="{FF2B5EF4-FFF2-40B4-BE49-F238E27FC236}">
                  <a16:creationId xmlns:a16="http://schemas.microsoft.com/office/drawing/2014/main" id="{BEFAF88E-7379-F2FB-6B13-3A0D144E0509}"/>
                </a:ext>
              </a:extLst>
            </p:cNvPr>
            <p:cNvSpPr>
              <a:spLocks noChangeAspect="1" noChangeShapeType="1"/>
            </p:cNvSpPr>
            <p:nvPr/>
          </p:nvSpPr>
          <p:spPr bwMode="auto">
            <a:xfrm flipV="1">
              <a:off x="4286" y="2162"/>
              <a:ext cx="0" cy="1493"/>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 name="Line 75">
              <a:extLst>
                <a:ext uri="{FF2B5EF4-FFF2-40B4-BE49-F238E27FC236}">
                  <a16:creationId xmlns:a16="http://schemas.microsoft.com/office/drawing/2014/main" id="{93571A6C-17AE-FC2B-EDFC-E2E938CA023C}"/>
                </a:ext>
              </a:extLst>
            </p:cNvPr>
            <p:cNvSpPr>
              <a:spLocks noChangeAspect="1" noChangeShapeType="1"/>
            </p:cNvSpPr>
            <p:nvPr/>
          </p:nvSpPr>
          <p:spPr bwMode="auto">
            <a:xfrm flipV="1">
              <a:off x="4671" y="2162"/>
              <a:ext cx="1" cy="214"/>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 name="Line 76">
              <a:extLst>
                <a:ext uri="{FF2B5EF4-FFF2-40B4-BE49-F238E27FC236}">
                  <a16:creationId xmlns:a16="http://schemas.microsoft.com/office/drawing/2014/main" id="{10378FC4-13B2-84E3-FB13-6B3DD7ED43F7}"/>
                </a:ext>
              </a:extLst>
            </p:cNvPr>
            <p:cNvSpPr>
              <a:spLocks noChangeAspect="1" noChangeShapeType="1"/>
            </p:cNvSpPr>
            <p:nvPr/>
          </p:nvSpPr>
          <p:spPr bwMode="auto">
            <a:xfrm flipV="1">
              <a:off x="4863" y="2162"/>
              <a:ext cx="4" cy="653"/>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Line 77">
              <a:extLst>
                <a:ext uri="{FF2B5EF4-FFF2-40B4-BE49-F238E27FC236}">
                  <a16:creationId xmlns:a16="http://schemas.microsoft.com/office/drawing/2014/main" id="{F670AA06-B93F-5F28-4706-4A9BE897FCB5}"/>
                </a:ext>
              </a:extLst>
            </p:cNvPr>
            <p:cNvSpPr>
              <a:spLocks noChangeAspect="1" noChangeShapeType="1"/>
            </p:cNvSpPr>
            <p:nvPr/>
          </p:nvSpPr>
          <p:spPr bwMode="auto">
            <a:xfrm flipV="1">
              <a:off x="4858" y="2803"/>
              <a:ext cx="196"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Line 78">
              <a:extLst>
                <a:ext uri="{FF2B5EF4-FFF2-40B4-BE49-F238E27FC236}">
                  <a16:creationId xmlns:a16="http://schemas.microsoft.com/office/drawing/2014/main" id="{DBA86EE2-0734-A7D7-3E4C-6CE3B099909E}"/>
                </a:ext>
              </a:extLst>
            </p:cNvPr>
            <p:cNvSpPr>
              <a:spLocks noChangeAspect="1" noChangeShapeType="1"/>
            </p:cNvSpPr>
            <p:nvPr/>
          </p:nvSpPr>
          <p:spPr bwMode="auto">
            <a:xfrm flipV="1">
              <a:off x="3698" y="2370"/>
              <a:ext cx="0" cy="652"/>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Line 79">
              <a:extLst>
                <a:ext uri="{FF2B5EF4-FFF2-40B4-BE49-F238E27FC236}">
                  <a16:creationId xmlns:a16="http://schemas.microsoft.com/office/drawing/2014/main" id="{B3C5A1DA-1D02-A9D4-B48D-4694C18742C0}"/>
                </a:ext>
              </a:extLst>
            </p:cNvPr>
            <p:cNvSpPr>
              <a:spLocks noChangeAspect="1" noChangeShapeType="1"/>
            </p:cNvSpPr>
            <p:nvPr/>
          </p:nvSpPr>
          <p:spPr bwMode="auto">
            <a:xfrm>
              <a:off x="3504" y="2585"/>
              <a:ext cx="39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Line 80">
              <a:extLst>
                <a:ext uri="{FF2B5EF4-FFF2-40B4-BE49-F238E27FC236}">
                  <a16:creationId xmlns:a16="http://schemas.microsoft.com/office/drawing/2014/main" id="{B247239E-362A-9B61-CD84-54B745DEC0E6}"/>
                </a:ext>
              </a:extLst>
            </p:cNvPr>
            <p:cNvSpPr>
              <a:spLocks noChangeAspect="1" noChangeShapeType="1"/>
            </p:cNvSpPr>
            <p:nvPr/>
          </p:nvSpPr>
          <p:spPr bwMode="auto">
            <a:xfrm>
              <a:off x="3504" y="2803"/>
              <a:ext cx="58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Line 81">
              <a:extLst>
                <a:ext uri="{FF2B5EF4-FFF2-40B4-BE49-F238E27FC236}">
                  <a16:creationId xmlns:a16="http://schemas.microsoft.com/office/drawing/2014/main" id="{499D03C3-2493-D95C-6A87-D2C342722F73}"/>
                </a:ext>
              </a:extLst>
            </p:cNvPr>
            <p:cNvSpPr>
              <a:spLocks noChangeAspect="1" noChangeShapeType="1"/>
            </p:cNvSpPr>
            <p:nvPr/>
          </p:nvSpPr>
          <p:spPr bwMode="auto">
            <a:xfrm>
              <a:off x="3504" y="3021"/>
              <a:ext cx="20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 name="Line 82">
              <a:extLst>
                <a:ext uri="{FF2B5EF4-FFF2-40B4-BE49-F238E27FC236}">
                  <a16:creationId xmlns:a16="http://schemas.microsoft.com/office/drawing/2014/main" id="{511608BF-D52B-BFF3-325A-1DFEC7D29F89}"/>
                </a:ext>
              </a:extLst>
            </p:cNvPr>
            <p:cNvSpPr>
              <a:spLocks noChangeAspect="1" noChangeShapeType="1"/>
            </p:cNvSpPr>
            <p:nvPr/>
          </p:nvSpPr>
          <p:spPr bwMode="auto">
            <a:xfrm flipV="1">
              <a:off x="3898" y="2576"/>
              <a:ext cx="0" cy="871"/>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Line 83">
              <a:extLst>
                <a:ext uri="{FF2B5EF4-FFF2-40B4-BE49-F238E27FC236}">
                  <a16:creationId xmlns:a16="http://schemas.microsoft.com/office/drawing/2014/main" id="{29D7395C-8B2F-8CF4-BD11-2B911C2A1D7F}"/>
                </a:ext>
              </a:extLst>
            </p:cNvPr>
            <p:cNvSpPr>
              <a:spLocks noChangeAspect="1" noChangeShapeType="1"/>
            </p:cNvSpPr>
            <p:nvPr/>
          </p:nvSpPr>
          <p:spPr bwMode="auto">
            <a:xfrm>
              <a:off x="3885" y="3442"/>
              <a:ext cx="218"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 name="Line 84">
              <a:extLst>
                <a:ext uri="{FF2B5EF4-FFF2-40B4-BE49-F238E27FC236}">
                  <a16:creationId xmlns:a16="http://schemas.microsoft.com/office/drawing/2014/main" id="{C275D37C-95A9-C928-016C-4F04099ACEE0}"/>
                </a:ext>
              </a:extLst>
            </p:cNvPr>
            <p:cNvSpPr>
              <a:spLocks noChangeAspect="1" noChangeShapeType="1"/>
            </p:cNvSpPr>
            <p:nvPr/>
          </p:nvSpPr>
          <p:spPr bwMode="auto">
            <a:xfrm flipV="1">
              <a:off x="4093" y="3442"/>
              <a:ext cx="0" cy="217"/>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85">
              <a:extLst>
                <a:ext uri="{FF2B5EF4-FFF2-40B4-BE49-F238E27FC236}">
                  <a16:creationId xmlns:a16="http://schemas.microsoft.com/office/drawing/2014/main" id="{4C497877-8201-853D-5941-99D77D4AB71B}"/>
                </a:ext>
              </a:extLst>
            </p:cNvPr>
            <p:cNvSpPr>
              <a:spLocks noChangeAspect="1" noChangeShapeType="1"/>
            </p:cNvSpPr>
            <p:nvPr/>
          </p:nvSpPr>
          <p:spPr bwMode="auto">
            <a:xfrm>
              <a:off x="3695" y="3235"/>
              <a:ext cx="393"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Line 86">
              <a:extLst>
                <a:ext uri="{FF2B5EF4-FFF2-40B4-BE49-F238E27FC236}">
                  <a16:creationId xmlns:a16="http://schemas.microsoft.com/office/drawing/2014/main" id="{088F6FBF-7CCB-48C4-A288-1A570CDDC886}"/>
                </a:ext>
              </a:extLst>
            </p:cNvPr>
            <p:cNvSpPr>
              <a:spLocks noChangeAspect="1" noChangeShapeType="1"/>
            </p:cNvSpPr>
            <p:nvPr/>
          </p:nvSpPr>
          <p:spPr bwMode="auto">
            <a:xfrm flipV="1">
              <a:off x="4089" y="3010"/>
              <a:ext cx="0" cy="231"/>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Line 87">
              <a:extLst>
                <a:ext uri="{FF2B5EF4-FFF2-40B4-BE49-F238E27FC236}">
                  <a16:creationId xmlns:a16="http://schemas.microsoft.com/office/drawing/2014/main" id="{C1345F19-B88F-3C58-758D-3D763EE230BF}"/>
                </a:ext>
              </a:extLst>
            </p:cNvPr>
            <p:cNvSpPr>
              <a:spLocks noChangeAspect="1" noChangeShapeType="1"/>
            </p:cNvSpPr>
            <p:nvPr/>
          </p:nvSpPr>
          <p:spPr bwMode="auto">
            <a:xfrm>
              <a:off x="4076" y="3021"/>
              <a:ext cx="979"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 name="Line 88">
              <a:extLst>
                <a:ext uri="{FF2B5EF4-FFF2-40B4-BE49-F238E27FC236}">
                  <a16:creationId xmlns:a16="http://schemas.microsoft.com/office/drawing/2014/main" id="{4173834E-5E61-3D00-358D-6EF62B3AAE85}"/>
                </a:ext>
              </a:extLst>
            </p:cNvPr>
            <p:cNvSpPr>
              <a:spLocks noChangeAspect="1" noChangeShapeType="1"/>
            </p:cNvSpPr>
            <p:nvPr/>
          </p:nvSpPr>
          <p:spPr bwMode="auto">
            <a:xfrm>
              <a:off x="4286" y="3235"/>
              <a:ext cx="775"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 name="Line 89">
              <a:extLst>
                <a:ext uri="{FF2B5EF4-FFF2-40B4-BE49-F238E27FC236}">
                  <a16:creationId xmlns:a16="http://schemas.microsoft.com/office/drawing/2014/main" id="{5A4E6A1A-03C2-35E7-20C8-F3D357DF5388}"/>
                </a:ext>
              </a:extLst>
            </p:cNvPr>
            <p:cNvSpPr>
              <a:spLocks noChangeAspect="1" noChangeShapeType="1"/>
            </p:cNvSpPr>
            <p:nvPr/>
          </p:nvSpPr>
          <p:spPr bwMode="auto">
            <a:xfrm flipH="1">
              <a:off x="4468" y="2585"/>
              <a:ext cx="4" cy="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Line 90">
              <a:extLst>
                <a:ext uri="{FF2B5EF4-FFF2-40B4-BE49-F238E27FC236}">
                  <a16:creationId xmlns:a16="http://schemas.microsoft.com/office/drawing/2014/main" id="{FE882B08-0FEB-BEB0-09F0-3648EA11C921}"/>
                </a:ext>
              </a:extLst>
            </p:cNvPr>
            <p:cNvSpPr>
              <a:spLocks noChangeAspect="1" noChangeShapeType="1"/>
            </p:cNvSpPr>
            <p:nvPr/>
          </p:nvSpPr>
          <p:spPr bwMode="auto">
            <a:xfrm flipH="1" flipV="1">
              <a:off x="4669" y="3447"/>
              <a:ext cx="2" cy="212"/>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Text Box 91">
              <a:extLst>
                <a:ext uri="{FF2B5EF4-FFF2-40B4-BE49-F238E27FC236}">
                  <a16:creationId xmlns:a16="http://schemas.microsoft.com/office/drawing/2014/main" id="{E1E9278B-A4B1-7594-ABF7-83760B1805C1}"/>
                </a:ext>
              </a:extLst>
            </p:cNvPr>
            <p:cNvSpPr txBox="1">
              <a:spLocks noChangeAspect="1" noChangeArrowheads="1"/>
            </p:cNvSpPr>
            <p:nvPr/>
          </p:nvSpPr>
          <p:spPr bwMode="auto">
            <a:xfrm>
              <a:off x="5085" y="3125"/>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52" name="Text Box 92">
              <a:extLst>
                <a:ext uri="{FF2B5EF4-FFF2-40B4-BE49-F238E27FC236}">
                  <a16:creationId xmlns:a16="http://schemas.microsoft.com/office/drawing/2014/main" id="{FCE1061A-C8CB-2A4C-C9CE-34F40113A07A}"/>
                </a:ext>
              </a:extLst>
            </p:cNvPr>
            <p:cNvSpPr txBox="1">
              <a:spLocks noChangeAspect="1" noChangeArrowheads="1"/>
            </p:cNvSpPr>
            <p:nvPr/>
          </p:nvSpPr>
          <p:spPr bwMode="auto">
            <a:xfrm>
              <a:off x="5085" y="2908"/>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153" name="Text Box 93">
              <a:extLst>
                <a:ext uri="{FF2B5EF4-FFF2-40B4-BE49-F238E27FC236}">
                  <a16:creationId xmlns:a16="http://schemas.microsoft.com/office/drawing/2014/main" id="{DF246A7E-B83E-CFA0-01B2-1F4A3DD3F192}"/>
                </a:ext>
              </a:extLst>
            </p:cNvPr>
            <p:cNvSpPr txBox="1">
              <a:spLocks noChangeAspect="1" noChangeArrowheads="1"/>
            </p:cNvSpPr>
            <p:nvPr/>
          </p:nvSpPr>
          <p:spPr bwMode="auto">
            <a:xfrm>
              <a:off x="5085" y="2690"/>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54" name="Text Box 94">
              <a:extLst>
                <a:ext uri="{FF2B5EF4-FFF2-40B4-BE49-F238E27FC236}">
                  <a16:creationId xmlns:a16="http://schemas.microsoft.com/office/drawing/2014/main" id="{FF48F4E3-E720-78AB-F747-E2747FAD3845}"/>
                </a:ext>
              </a:extLst>
            </p:cNvPr>
            <p:cNvSpPr txBox="1">
              <a:spLocks noChangeAspect="1" noChangeArrowheads="1"/>
            </p:cNvSpPr>
            <p:nvPr/>
          </p:nvSpPr>
          <p:spPr bwMode="auto">
            <a:xfrm>
              <a:off x="5085" y="2471"/>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155" name="Text Box 95">
              <a:extLst>
                <a:ext uri="{FF2B5EF4-FFF2-40B4-BE49-F238E27FC236}">
                  <a16:creationId xmlns:a16="http://schemas.microsoft.com/office/drawing/2014/main" id="{C16305F0-8F04-41BE-5644-675330BEFC11}"/>
                </a:ext>
              </a:extLst>
            </p:cNvPr>
            <p:cNvSpPr txBox="1">
              <a:spLocks noChangeAspect="1" noChangeArrowheads="1"/>
            </p:cNvSpPr>
            <p:nvPr/>
          </p:nvSpPr>
          <p:spPr bwMode="auto">
            <a:xfrm>
              <a:off x="3791" y="1933"/>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D</a:t>
              </a:r>
            </a:p>
          </p:txBody>
        </p:sp>
        <p:sp>
          <p:nvSpPr>
            <p:cNvPr id="156" name="Text Box 96">
              <a:extLst>
                <a:ext uri="{FF2B5EF4-FFF2-40B4-BE49-F238E27FC236}">
                  <a16:creationId xmlns:a16="http://schemas.microsoft.com/office/drawing/2014/main" id="{196399F3-7152-82FF-6286-8BA547268F5F}"/>
                </a:ext>
              </a:extLst>
            </p:cNvPr>
            <p:cNvSpPr txBox="1">
              <a:spLocks noChangeAspect="1" noChangeArrowheads="1"/>
            </p:cNvSpPr>
            <p:nvPr/>
          </p:nvSpPr>
          <p:spPr bwMode="auto">
            <a:xfrm>
              <a:off x="3993" y="1933"/>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F</a:t>
              </a:r>
            </a:p>
          </p:txBody>
        </p:sp>
        <p:sp>
          <p:nvSpPr>
            <p:cNvPr id="157" name="Text Box 97">
              <a:extLst>
                <a:ext uri="{FF2B5EF4-FFF2-40B4-BE49-F238E27FC236}">
                  <a16:creationId xmlns:a16="http://schemas.microsoft.com/office/drawing/2014/main" id="{0DE25DC7-6B2B-2BDD-9EEC-D47A7BF7C87A}"/>
                </a:ext>
              </a:extLst>
            </p:cNvPr>
            <p:cNvSpPr txBox="1">
              <a:spLocks noChangeAspect="1" noChangeArrowheads="1"/>
            </p:cNvSpPr>
            <p:nvPr/>
          </p:nvSpPr>
          <p:spPr bwMode="auto">
            <a:xfrm>
              <a:off x="4185" y="1933"/>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58" name="Text Box 98">
              <a:extLst>
                <a:ext uri="{FF2B5EF4-FFF2-40B4-BE49-F238E27FC236}">
                  <a16:creationId xmlns:a16="http://schemas.microsoft.com/office/drawing/2014/main" id="{7FF80C3D-556C-904A-7C31-EFEAD3E6B75B}"/>
                </a:ext>
              </a:extLst>
            </p:cNvPr>
            <p:cNvSpPr txBox="1">
              <a:spLocks noChangeAspect="1" noChangeArrowheads="1"/>
            </p:cNvSpPr>
            <p:nvPr/>
          </p:nvSpPr>
          <p:spPr bwMode="auto">
            <a:xfrm>
              <a:off x="4376" y="1933"/>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159" name="Text Box 99">
              <a:extLst>
                <a:ext uri="{FF2B5EF4-FFF2-40B4-BE49-F238E27FC236}">
                  <a16:creationId xmlns:a16="http://schemas.microsoft.com/office/drawing/2014/main" id="{463AD681-9E7C-F771-C80D-963FC7AD7ED8}"/>
                </a:ext>
              </a:extLst>
            </p:cNvPr>
            <p:cNvSpPr txBox="1">
              <a:spLocks noChangeAspect="1" noChangeArrowheads="1"/>
            </p:cNvSpPr>
            <p:nvPr/>
          </p:nvSpPr>
          <p:spPr bwMode="auto">
            <a:xfrm>
              <a:off x="4581" y="1933"/>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60" name="Text Box 100">
              <a:extLst>
                <a:ext uri="{FF2B5EF4-FFF2-40B4-BE49-F238E27FC236}">
                  <a16:creationId xmlns:a16="http://schemas.microsoft.com/office/drawing/2014/main" id="{394691B8-7BA9-9AD6-CDDD-24BD0F6469C7}"/>
                </a:ext>
              </a:extLst>
            </p:cNvPr>
            <p:cNvSpPr txBox="1">
              <a:spLocks noChangeAspect="1" noChangeArrowheads="1"/>
            </p:cNvSpPr>
            <p:nvPr/>
          </p:nvSpPr>
          <p:spPr bwMode="auto">
            <a:xfrm>
              <a:off x="4771" y="1933"/>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61" name="Text Box 101">
              <a:extLst>
                <a:ext uri="{FF2B5EF4-FFF2-40B4-BE49-F238E27FC236}">
                  <a16:creationId xmlns:a16="http://schemas.microsoft.com/office/drawing/2014/main" id="{E6309A7F-71F7-9535-436C-7CBD724BF925}"/>
                </a:ext>
              </a:extLst>
            </p:cNvPr>
            <p:cNvSpPr txBox="1">
              <a:spLocks noChangeAspect="1" noChangeArrowheads="1"/>
            </p:cNvSpPr>
            <p:nvPr/>
          </p:nvSpPr>
          <p:spPr bwMode="auto">
            <a:xfrm>
              <a:off x="3993" y="366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162" name="Text Box 102">
              <a:extLst>
                <a:ext uri="{FF2B5EF4-FFF2-40B4-BE49-F238E27FC236}">
                  <a16:creationId xmlns:a16="http://schemas.microsoft.com/office/drawing/2014/main" id="{93E24784-474E-5EF7-C3C4-4BB36E9E82E8}"/>
                </a:ext>
              </a:extLst>
            </p:cNvPr>
            <p:cNvSpPr txBox="1">
              <a:spLocks noChangeAspect="1" noChangeArrowheads="1"/>
            </p:cNvSpPr>
            <p:nvPr/>
          </p:nvSpPr>
          <p:spPr bwMode="auto">
            <a:xfrm>
              <a:off x="3796" y="3661"/>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63" name="Text Box 103">
              <a:extLst>
                <a:ext uri="{FF2B5EF4-FFF2-40B4-BE49-F238E27FC236}">
                  <a16:creationId xmlns:a16="http://schemas.microsoft.com/office/drawing/2014/main" id="{95C0E3EF-BFFE-412C-19DF-8E0776689E83}"/>
                </a:ext>
              </a:extLst>
            </p:cNvPr>
            <p:cNvSpPr txBox="1">
              <a:spLocks noChangeAspect="1" noChangeArrowheads="1"/>
            </p:cNvSpPr>
            <p:nvPr/>
          </p:nvSpPr>
          <p:spPr bwMode="auto">
            <a:xfrm>
              <a:off x="3312" y="3125"/>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64" name="Text Box 104">
              <a:extLst>
                <a:ext uri="{FF2B5EF4-FFF2-40B4-BE49-F238E27FC236}">
                  <a16:creationId xmlns:a16="http://schemas.microsoft.com/office/drawing/2014/main" id="{B23D31CE-967E-6CE2-34A0-80F610A9049F}"/>
                </a:ext>
              </a:extLst>
            </p:cNvPr>
            <p:cNvSpPr txBox="1">
              <a:spLocks noChangeAspect="1" noChangeArrowheads="1"/>
            </p:cNvSpPr>
            <p:nvPr/>
          </p:nvSpPr>
          <p:spPr bwMode="auto">
            <a:xfrm>
              <a:off x="3312" y="2908"/>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D</a:t>
              </a:r>
            </a:p>
          </p:txBody>
        </p:sp>
        <p:sp>
          <p:nvSpPr>
            <p:cNvPr id="165" name="Text Box 105">
              <a:extLst>
                <a:ext uri="{FF2B5EF4-FFF2-40B4-BE49-F238E27FC236}">
                  <a16:creationId xmlns:a16="http://schemas.microsoft.com/office/drawing/2014/main" id="{7DB9353B-C232-C9C3-CF89-D9B5414CD57B}"/>
                </a:ext>
              </a:extLst>
            </p:cNvPr>
            <p:cNvSpPr txBox="1">
              <a:spLocks noChangeAspect="1" noChangeArrowheads="1"/>
            </p:cNvSpPr>
            <p:nvPr/>
          </p:nvSpPr>
          <p:spPr bwMode="auto">
            <a:xfrm>
              <a:off x="3312" y="2689"/>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F</a:t>
              </a:r>
            </a:p>
          </p:txBody>
        </p:sp>
        <p:sp>
          <p:nvSpPr>
            <p:cNvPr id="166" name="Text Box 106">
              <a:extLst>
                <a:ext uri="{FF2B5EF4-FFF2-40B4-BE49-F238E27FC236}">
                  <a16:creationId xmlns:a16="http://schemas.microsoft.com/office/drawing/2014/main" id="{4C7C66D0-BD17-7B38-C562-B796CC20267C}"/>
                </a:ext>
              </a:extLst>
            </p:cNvPr>
            <p:cNvSpPr txBox="1">
              <a:spLocks noChangeAspect="1" noChangeArrowheads="1"/>
            </p:cNvSpPr>
            <p:nvPr/>
          </p:nvSpPr>
          <p:spPr bwMode="auto">
            <a:xfrm>
              <a:off x="3312" y="248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167" name="Text Box 107">
              <a:extLst>
                <a:ext uri="{FF2B5EF4-FFF2-40B4-BE49-F238E27FC236}">
                  <a16:creationId xmlns:a16="http://schemas.microsoft.com/office/drawing/2014/main" id="{309AD8AC-214F-372D-B965-DDFE642D1D31}"/>
                </a:ext>
              </a:extLst>
            </p:cNvPr>
            <p:cNvSpPr txBox="1">
              <a:spLocks noChangeAspect="1" noChangeArrowheads="1"/>
            </p:cNvSpPr>
            <p:nvPr/>
          </p:nvSpPr>
          <p:spPr bwMode="auto">
            <a:xfrm>
              <a:off x="4178" y="366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68" name="Text Box 108">
              <a:extLst>
                <a:ext uri="{FF2B5EF4-FFF2-40B4-BE49-F238E27FC236}">
                  <a16:creationId xmlns:a16="http://schemas.microsoft.com/office/drawing/2014/main" id="{063C48B0-B999-7E18-7B03-79013D54677A}"/>
                </a:ext>
              </a:extLst>
            </p:cNvPr>
            <p:cNvSpPr txBox="1">
              <a:spLocks noChangeAspect="1" noChangeArrowheads="1"/>
            </p:cNvSpPr>
            <p:nvPr/>
          </p:nvSpPr>
          <p:spPr bwMode="auto">
            <a:xfrm>
              <a:off x="4376" y="366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69" name="Text Box 109">
              <a:extLst>
                <a:ext uri="{FF2B5EF4-FFF2-40B4-BE49-F238E27FC236}">
                  <a16:creationId xmlns:a16="http://schemas.microsoft.com/office/drawing/2014/main" id="{6235DE3C-FD56-0747-497D-913A3140CDDD}"/>
                </a:ext>
              </a:extLst>
            </p:cNvPr>
            <p:cNvSpPr txBox="1">
              <a:spLocks noChangeAspect="1" noChangeArrowheads="1"/>
            </p:cNvSpPr>
            <p:nvPr/>
          </p:nvSpPr>
          <p:spPr bwMode="auto">
            <a:xfrm>
              <a:off x="4581" y="3661"/>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70" name="Text Box 110">
              <a:extLst>
                <a:ext uri="{FF2B5EF4-FFF2-40B4-BE49-F238E27FC236}">
                  <a16:creationId xmlns:a16="http://schemas.microsoft.com/office/drawing/2014/main" id="{82B19A2E-9C72-F77E-6C78-C94E45B77535}"/>
                </a:ext>
              </a:extLst>
            </p:cNvPr>
            <p:cNvSpPr txBox="1">
              <a:spLocks noChangeAspect="1" noChangeArrowheads="1"/>
            </p:cNvSpPr>
            <p:nvPr/>
          </p:nvSpPr>
          <p:spPr bwMode="auto">
            <a:xfrm>
              <a:off x="4771" y="3662"/>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171" name="Line 111">
              <a:extLst>
                <a:ext uri="{FF2B5EF4-FFF2-40B4-BE49-F238E27FC236}">
                  <a16:creationId xmlns:a16="http://schemas.microsoft.com/office/drawing/2014/main" id="{F7E18716-0EAB-2805-9035-EC5DEACF01FD}"/>
                </a:ext>
              </a:extLst>
            </p:cNvPr>
            <p:cNvSpPr>
              <a:spLocks noChangeAspect="1" noChangeShapeType="1"/>
            </p:cNvSpPr>
            <p:nvPr/>
          </p:nvSpPr>
          <p:spPr bwMode="auto">
            <a:xfrm>
              <a:off x="4867" y="3241"/>
              <a:ext cx="0" cy="418"/>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2" name="Text Box 112">
              <a:extLst>
                <a:ext uri="{FF2B5EF4-FFF2-40B4-BE49-F238E27FC236}">
                  <a16:creationId xmlns:a16="http://schemas.microsoft.com/office/drawing/2014/main" id="{8B4351D2-0DDA-8CAE-8571-F36A625F4B5B}"/>
                </a:ext>
              </a:extLst>
            </p:cNvPr>
            <p:cNvSpPr txBox="1">
              <a:spLocks noChangeAspect="1" noChangeArrowheads="1"/>
            </p:cNvSpPr>
            <p:nvPr/>
          </p:nvSpPr>
          <p:spPr bwMode="auto">
            <a:xfrm>
              <a:off x="3600" y="3661"/>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73" name="Text Box 113">
              <a:extLst>
                <a:ext uri="{FF2B5EF4-FFF2-40B4-BE49-F238E27FC236}">
                  <a16:creationId xmlns:a16="http://schemas.microsoft.com/office/drawing/2014/main" id="{219E5E60-BA51-4287-F5BE-A94BA3AF5513}"/>
                </a:ext>
              </a:extLst>
            </p:cNvPr>
            <p:cNvSpPr txBox="1">
              <a:spLocks noChangeAspect="1" noChangeArrowheads="1"/>
            </p:cNvSpPr>
            <p:nvPr/>
          </p:nvSpPr>
          <p:spPr bwMode="auto">
            <a:xfrm>
              <a:off x="3600" y="1933"/>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74" name="Text Box 114">
              <a:extLst>
                <a:ext uri="{FF2B5EF4-FFF2-40B4-BE49-F238E27FC236}">
                  <a16:creationId xmlns:a16="http://schemas.microsoft.com/office/drawing/2014/main" id="{EB70F304-9EB9-975D-701B-88DCDEEF9A10}"/>
                </a:ext>
              </a:extLst>
            </p:cNvPr>
            <p:cNvSpPr txBox="1">
              <a:spLocks noChangeAspect="1" noChangeArrowheads="1"/>
            </p:cNvSpPr>
            <p:nvPr/>
          </p:nvSpPr>
          <p:spPr bwMode="auto">
            <a:xfrm>
              <a:off x="3312" y="2252"/>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175" name="Text Box 115">
              <a:extLst>
                <a:ext uri="{FF2B5EF4-FFF2-40B4-BE49-F238E27FC236}">
                  <a16:creationId xmlns:a16="http://schemas.microsoft.com/office/drawing/2014/main" id="{AD39AB2B-E348-4027-0455-D207415ED09E}"/>
                </a:ext>
              </a:extLst>
            </p:cNvPr>
            <p:cNvSpPr txBox="1">
              <a:spLocks noChangeAspect="1" noChangeArrowheads="1"/>
            </p:cNvSpPr>
            <p:nvPr/>
          </p:nvSpPr>
          <p:spPr bwMode="auto">
            <a:xfrm>
              <a:off x="3312" y="3327"/>
              <a:ext cx="23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176" name="Text Box 116">
              <a:extLst>
                <a:ext uri="{FF2B5EF4-FFF2-40B4-BE49-F238E27FC236}">
                  <a16:creationId xmlns:a16="http://schemas.microsoft.com/office/drawing/2014/main" id="{E1519F22-6DF6-A696-AA48-8232ABA6114C}"/>
                </a:ext>
              </a:extLst>
            </p:cNvPr>
            <p:cNvSpPr txBox="1">
              <a:spLocks noChangeAspect="1" noChangeArrowheads="1"/>
            </p:cNvSpPr>
            <p:nvPr/>
          </p:nvSpPr>
          <p:spPr bwMode="auto">
            <a:xfrm>
              <a:off x="5092" y="3327"/>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177" name="Text Box 117">
              <a:extLst>
                <a:ext uri="{FF2B5EF4-FFF2-40B4-BE49-F238E27FC236}">
                  <a16:creationId xmlns:a16="http://schemas.microsoft.com/office/drawing/2014/main" id="{E7F130D3-3145-BB63-92D2-7B5857BA427C}"/>
                </a:ext>
              </a:extLst>
            </p:cNvPr>
            <p:cNvSpPr txBox="1">
              <a:spLocks noChangeAspect="1" noChangeArrowheads="1"/>
            </p:cNvSpPr>
            <p:nvPr/>
          </p:nvSpPr>
          <p:spPr bwMode="auto">
            <a:xfrm>
              <a:off x="5092" y="2252"/>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178" name="Rectangle 118">
              <a:extLst>
                <a:ext uri="{FF2B5EF4-FFF2-40B4-BE49-F238E27FC236}">
                  <a16:creationId xmlns:a16="http://schemas.microsoft.com/office/drawing/2014/main" id="{FC173CD1-1E7B-3EF6-9E52-579AB246639A}"/>
                </a:ext>
              </a:extLst>
            </p:cNvPr>
            <p:cNvSpPr>
              <a:spLocks noChangeAspect="1" noChangeArrowheads="1"/>
            </p:cNvSpPr>
            <p:nvPr/>
          </p:nvSpPr>
          <p:spPr bwMode="auto">
            <a:xfrm>
              <a:off x="4824" y="3198"/>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Rectangle 119">
              <a:extLst>
                <a:ext uri="{FF2B5EF4-FFF2-40B4-BE49-F238E27FC236}">
                  <a16:creationId xmlns:a16="http://schemas.microsoft.com/office/drawing/2014/main" id="{B1F67BBD-6822-BC98-2251-15B1D5145EFF}"/>
                </a:ext>
              </a:extLst>
            </p:cNvPr>
            <p:cNvSpPr>
              <a:spLocks noChangeAspect="1" noChangeArrowheads="1"/>
            </p:cNvSpPr>
            <p:nvPr/>
          </p:nvSpPr>
          <p:spPr bwMode="auto">
            <a:xfrm>
              <a:off x="3856" y="3402"/>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Rectangle 120">
              <a:extLst>
                <a:ext uri="{FF2B5EF4-FFF2-40B4-BE49-F238E27FC236}">
                  <a16:creationId xmlns:a16="http://schemas.microsoft.com/office/drawing/2014/main" id="{6117E86C-7AA2-06D9-43B9-7EF5DBF3E6BE}"/>
                </a:ext>
              </a:extLst>
            </p:cNvPr>
            <p:cNvSpPr>
              <a:spLocks noChangeAspect="1" noChangeArrowheads="1"/>
            </p:cNvSpPr>
            <p:nvPr/>
          </p:nvSpPr>
          <p:spPr bwMode="auto">
            <a:xfrm>
              <a:off x="3850" y="2557"/>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Rectangle 121">
              <a:extLst>
                <a:ext uri="{FF2B5EF4-FFF2-40B4-BE49-F238E27FC236}">
                  <a16:creationId xmlns:a16="http://schemas.microsoft.com/office/drawing/2014/main" id="{B43AFC46-5340-859D-3EB3-47F2ED251700}"/>
                </a:ext>
              </a:extLst>
            </p:cNvPr>
            <p:cNvSpPr>
              <a:spLocks noChangeAspect="1" noChangeArrowheads="1"/>
            </p:cNvSpPr>
            <p:nvPr/>
          </p:nvSpPr>
          <p:spPr bwMode="auto">
            <a:xfrm>
              <a:off x="3657" y="2339"/>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Rectangle 122">
              <a:extLst>
                <a:ext uri="{FF2B5EF4-FFF2-40B4-BE49-F238E27FC236}">
                  <a16:creationId xmlns:a16="http://schemas.microsoft.com/office/drawing/2014/main" id="{C9EBDD68-034D-F4C7-AE73-B6B4AB41033C}"/>
                </a:ext>
              </a:extLst>
            </p:cNvPr>
            <p:cNvSpPr>
              <a:spLocks noChangeAspect="1" noChangeArrowheads="1"/>
            </p:cNvSpPr>
            <p:nvPr/>
          </p:nvSpPr>
          <p:spPr bwMode="auto">
            <a:xfrm>
              <a:off x="4437" y="3412"/>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Rectangle 123">
              <a:extLst>
                <a:ext uri="{FF2B5EF4-FFF2-40B4-BE49-F238E27FC236}">
                  <a16:creationId xmlns:a16="http://schemas.microsoft.com/office/drawing/2014/main" id="{6BC7B2A2-1FC3-BC2A-1915-E5DCF36BE10F}"/>
                </a:ext>
              </a:extLst>
            </p:cNvPr>
            <p:cNvSpPr>
              <a:spLocks noChangeAspect="1" noChangeArrowheads="1"/>
            </p:cNvSpPr>
            <p:nvPr/>
          </p:nvSpPr>
          <p:spPr bwMode="auto">
            <a:xfrm>
              <a:off x="3850" y="2338"/>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Rectangle 124">
              <a:extLst>
                <a:ext uri="{FF2B5EF4-FFF2-40B4-BE49-F238E27FC236}">
                  <a16:creationId xmlns:a16="http://schemas.microsoft.com/office/drawing/2014/main" id="{127A065C-2C27-18ED-4003-54E3DD85239A}"/>
                </a:ext>
              </a:extLst>
            </p:cNvPr>
            <p:cNvSpPr>
              <a:spLocks noChangeAspect="1" noChangeArrowheads="1"/>
            </p:cNvSpPr>
            <p:nvPr/>
          </p:nvSpPr>
          <p:spPr bwMode="auto">
            <a:xfrm>
              <a:off x="3657" y="3198"/>
              <a:ext cx="82"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Rectangle 125">
              <a:extLst>
                <a:ext uri="{FF2B5EF4-FFF2-40B4-BE49-F238E27FC236}">
                  <a16:creationId xmlns:a16="http://schemas.microsoft.com/office/drawing/2014/main" id="{3DBAE478-447B-F863-CCA7-8BEA56766D18}"/>
                </a:ext>
              </a:extLst>
            </p:cNvPr>
            <p:cNvSpPr>
              <a:spLocks noChangeAspect="1" noChangeArrowheads="1"/>
            </p:cNvSpPr>
            <p:nvPr/>
          </p:nvSpPr>
          <p:spPr bwMode="auto">
            <a:xfrm>
              <a:off x="4045" y="3405"/>
              <a:ext cx="83"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Rectangle 126">
              <a:extLst>
                <a:ext uri="{FF2B5EF4-FFF2-40B4-BE49-F238E27FC236}">
                  <a16:creationId xmlns:a16="http://schemas.microsoft.com/office/drawing/2014/main" id="{FD39565D-A009-A8A3-8427-B176AC4AB8E3}"/>
                </a:ext>
              </a:extLst>
            </p:cNvPr>
            <p:cNvSpPr>
              <a:spLocks noChangeAspect="1" noChangeArrowheads="1"/>
            </p:cNvSpPr>
            <p:nvPr/>
          </p:nvSpPr>
          <p:spPr bwMode="auto">
            <a:xfrm>
              <a:off x="3653" y="2970"/>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Rectangle 127">
              <a:extLst>
                <a:ext uri="{FF2B5EF4-FFF2-40B4-BE49-F238E27FC236}">
                  <a16:creationId xmlns:a16="http://schemas.microsoft.com/office/drawing/2014/main" id="{DFF30942-AE0C-CA0E-E050-6ECD4D5FDC91}"/>
                </a:ext>
              </a:extLst>
            </p:cNvPr>
            <p:cNvSpPr>
              <a:spLocks noChangeAspect="1" noChangeArrowheads="1"/>
            </p:cNvSpPr>
            <p:nvPr/>
          </p:nvSpPr>
          <p:spPr bwMode="auto">
            <a:xfrm>
              <a:off x="4045" y="3191"/>
              <a:ext cx="83"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Rectangle 128">
              <a:extLst>
                <a:ext uri="{FF2B5EF4-FFF2-40B4-BE49-F238E27FC236}">
                  <a16:creationId xmlns:a16="http://schemas.microsoft.com/office/drawing/2014/main" id="{F83326AE-2C7C-064C-71D6-C60B36314D5D}"/>
                </a:ext>
              </a:extLst>
            </p:cNvPr>
            <p:cNvSpPr>
              <a:spLocks noChangeAspect="1" noChangeArrowheads="1"/>
            </p:cNvSpPr>
            <p:nvPr/>
          </p:nvSpPr>
          <p:spPr bwMode="auto">
            <a:xfrm>
              <a:off x="4051" y="2981"/>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Rectangle 129">
              <a:extLst>
                <a:ext uri="{FF2B5EF4-FFF2-40B4-BE49-F238E27FC236}">
                  <a16:creationId xmlns:a16="http://schemas.microsoft.com/office/drawing/2014/main" id="{2D2B21BB-B2F2-6F92-3F96-7E343BC1C09E}"/>
                </a:ext>
              </a:extLst>
            </p:cNvPr>
            <p:cNvSpPr>
              <a:spLocks noChangeAspect="1" noChangeArrowheads="1"/>
            </p:cNvSpPr>
            <p:nvPr/>
          </p:nvSpPr>
          <p:spPr bwMode="auto">
            <a:xfrm>
              <a:off x="4629" y="3412"/>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Rectangle 130">
              <a:extLst>
                <a:ext uri="{FF2B5EF4-FFF2-40B4-BE49-F238E27FC236}">
                  <a16:creationId xmlns:a16="http://schemas.microsoft.com/office/drawing/2014/main" id="{F6E46287-9EE8-5615-8A9F-04315121BA85}"/>
                </a:ext>
              </a:extLst>
            </p:cNvPr>
            <p:cNvSpPr>
              <a:spLocks noChangeAspect="1" noChangeArrowheads="1"/>
            </p:cNvSpPr>
            <p:nvPr/>
          </p:nvSpPr>
          <p:spPr bwMode="auto">
            <a:xfrm>
              <a:off x="3653" y="3405"/>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Rectangle 131">
              <a:extLst>
                <a:ext uri="{FF2B5EF4-FFF2-40B4-BE49-F238E27FC236}">
                  <a16:creationId xmlns:a16="http://schemas.microsoft.com/office/drawing/2014/main" id="{D10DBCD2-36CD-A631-7765-D649BE855333}"/>
                </a:ext>
              </a:extLst>
            </p:cNvPr>
            <p:cNvSpPr>
              <a:spLocks noChangeAspect="1" noChangeArrowheads="1"/>
            </p:cNvSpPr>
            <p:nvPr/>
          </p:nvSpPr>
          <p:spPr bwMode="auto">
            <a:xfrm>
              <a:off x="4047" y="2762"/>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Line 132">
              <a:extLst>
                <a:ext uri="{FF2B5EF4-FFF2-40B4-BE49-F238E27FC236}">
                  <a16:creationId xmlns:a16="http://schemas.microsoft.com/office/drawing/2014/main" id="{31F2B457-C64D-3F86-F861-5D6A08AEF2E6}"/>
                </a:ext>
              </a:extLst>
            </p:cNvPr>
            <p:cNvSpPr>
              <a:spLocks noChangeAspect="1" noChangeShapeType="1"/>
            </p:cNvSpPr>
            <p:nvPr/>
          </p:nvSpPr>
          <p:spPr bwMode="auto">
            <a:xfrm>
              <a:off x="4662" y="2378"/>
              <a:ext cx="39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 name="Line 133">
              <a:extLst>
                <a:ext uri="{FF2B5EF4-FFF2-40B4-BE49-F238E27FC236}">
                  <a16:creationId xmlns:a16="http://schemas.microsoft.com/office/drawing/2014/main" id="{E2249D23-83F1-B10B-B6CB-7DCFE5496314}"/>
                </a:ext>
              </a:extLst>
            </p:cNvPr>
            <p:cNvSpPr>
              <a:spLocks noChangeAspect="1" noChangeShapeType="1"/>
            </p:cNvSpPr>
            <p:nvPr/>
          </p:nvSpPr>
          <p:spPr bwMode="auto">
            <a:xfrm>
              <a:off x="3504" y="3447"/>
              <a:ext cx="20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Line 134">
              <a:extLst>
                <a:ext uri="{FF2B5EF4-FFF2-40B4-BE49-F238E27FC236}">
                  <a16:creationId xmlns:a16="http://schemas.microsoft.com/office/drawing/2014/main" id="{3E23346E-DBD9-64AF-5E1F-3B9CF72A0A29}"/>
                </a:ext>
              </a:extLst>
            </p:cNvPr>
            <p:cNvSpPr>
              <a:spLocks noChangeAspect="1" noChangeShapeType="1"/>
            </p:cNvSpPr>
            <p:nvPr/>
          </p:nvSpPr>
          <p:spPr bwMode="auto">
            <a:xfrm>
              <a:off x="4475" y="3447"/>
              <a:ext cx="58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 name="Line 135">
              <a:extLst>
                <a:ext uri="{FF2B5EF4-FFF2-40B4-BE49-F238E27FC236}">
                  <a16:creationId xmlns:a16="http://schemas.microsoft.com/office/drawing/2014/main" id="{697AB9C9-14EC-803A-7FC1-88809AD5AAC0}"/>
                </a:ext>
              </a:extLst>
            </p:cNvPr>
            <p:cNvSpPr>
              <a:spLocks noChangeAspect="1" noChangeShapeType="1"/>
            </p:cNvSpPr>
            <p:nvPr/>
          </p:nvSpPr>
          <p:spPr bwMode="auto">
            <a:xfrm flipV="1">
              <a:off x="3698" y="3223"/>
              <a:ext cx="0" cy="230"/>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 name="Line 136">
              <a:extLst>
                <a:ext uri="{FF2B5EF4-FFF2-40B4-BE49-F238E27FC236}">
                  <a16:creationId xmlns:a16="http://schemas.microsoft.com/office/drawing/2014/main" id="{BB92632F-A874-BA7C-04A4-61281D2EF105}"/>
                </a:ext>
              </a:extLst>
            </p:cNvPr>
            <p:cNvSpPr>
              <a:spLocks noChangeAspect="1" noChangeShapeType="1"/>
            </p:cNvSpPr>
            <p:nvPr/>
          </p:nvSpPr>
          <p:spPr bwMode="auto">
            <a:xfrm flipV="1">
              <a:off x="4478" y="3442"/>
              <a:ext cx="0" cy="217"/>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7" name="Rectangle 137">
              <a:extLst>
                <a:ext uri="{FF2B5EF4-FFF2-40B4-BE49-F238E27FC236}">
                  <a16:creationId xmlns:a16="http://schemas.microsoft.com/office/drawing/2014/main" id="{B72ED6EB-5638-276B-A6B4-00C6997DD338}"/>
                </a:ext>
              </a:extLst>
            </p:cNvPr>
            <p:cNvSpPr>
              <a:spLocks noChangeAspect="1" noChangeArrowheads="1"/>
            </p:cNvSpPr>
            <p:nvPr/>
          </p:nvSpPr>
          <p:spPr bwMode="auto">
            <a:xfrm>
              <a:off x="4239" y="3198"/>
              <a:ext cx="82"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Rectangle 138">
              <a:extLst>
                <a:ext uri="{FF2B5EF4-FFF2-40B4-BE49-F238E27FC236}">
                  <a16:creationId xmlns:a16="http://schemas.microsoft.com/office/drawing/2014/main" id="{AE2C576A-8C00-6767-249A-A300CFC546EB}"/>
                </a:ext>
              </a:extLst>
            </p:cNvPr>
            <p:cNvSpPr>
              <a:spLocks noChangeAspect="1" noChangeArrowheads="1"/>
            </p:cNvSpPr>
            <p:nvPr/>
          </p:nvSpPr>
          <p:spPr bwMode="auto">
            <a:xfrm>
              <a:off x="4437" y="2543"/>
              <a:ext cx="82" cy="82"/>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Rectangle 139">
              <a:extLst>
                <a:ext uri="{FF2B5EF4-FFF2-40B4-BE49-F238E27FC236}">
                  <a16:creationId xmlns:a16="http://schemas.microsoft.com/office/drawing/2014/main" id="{B8539367-5C9E-C17E-401F-DC45A36AC377}"/>
                </a:ext>
              </a:extLst>
            </p:cNvPr>
            <p:cNvSpPr>
              <a:spLocks noChangeAspect="1" noChangeArrowheads="1"/>
            </p:cNvSpPr>
            <p:nvPr/>
          </p:nvSpPr>
          <p:spPr bwMode="auto">
            <a:xfrm>
              <a:off x="4824" y="2764"/>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Rectangle 140">
              <a:extLst>
                <a:ext uri="{FF2B5EF4-FFF2-40B4-BE49-F238E27FC236}">
                  <a16:creationId xmlns:a16="http://schemas.microsoft.com/office/drawing/2014/main" id="{50A17127-3F66-F811-4BE3-A3BA33D661D5}"/>
                </a:ext>
              </a:extLst>
            </p:cNvPr>
            <p:cNvSpPr>
              <a:spLocks noChangeAspect="1" noChangeArrowheads="1"/>
            </p:cNvSpPr>
            <p:nvPr/>
          </p:nvSpPr>
          <p:spPr bwMode="auto">
            <a:xfrm>
              <a:off x="4630" y="2329"/>
              <a:ext cx="82"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Rectangle 141">
              <a:extLst>
                <a:ext uri="{FF2B5EF4-FFF2-40B4-BE49-F238E27FC236}">
                  <a16:creationId xmlns:a16="http://schemas.microsoft.com/office/drawing/2014/main" id="{DFDB823F-F593-4027-4403-6288CB6B052E}"/>
                </a:ext>
              </a:extLst>
            </p:cNvPr>
            <p:cNvSpPr>
              <a:spLocks noChangeAspect="1" noChangeArrowheads="1"/>
            </p:cNvSpPr>
            <p:nvPr/>
          </p:nvSpPr>
          <p:spPr bwMode="auto">
            <a:xfrm>
              <a:off x="4827" y="2331"/>
              <a:ext cx="83" cy="81"/>
            </a:xfrm>
            <a:prstGeom prst="rect">
              <a:avLst/>
            </a:prstGeom>
            <a:solidFill>
              <a:srgbClr val="CC0000"/>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AutoShape 142">
              <a:extLst>
                <a:ext uri="{FF2B5EF4-FFF2-40B4-BE49-F238E27FC236}">
                  <a16:creationId xmlns:a16="http://schemas.microsoft.com/office/drawing/2014/main" id="{F4372B12-4CAC-BA26-9583-A684F7DE906C}"/>
                </a:ext>
              </a:extLst>
            </p:cNvPr>
            <p:cNvSpPr>
              <a:spLocks noChangeAspect="1" noChangeArrowheads="1"/>
            </p:cNvSpPr>
            <p:nvPr/>
          </p:nvSpPr>
          <p:spPr bwMode="auto">
            <a:xfrm>
              <a:off x="2881" y="2730"/>
              <a:ext cx="305" cy="355"/>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03" name="Group 143">
            <a:extLst>
              <a:ext uri="{FF2B5EF4-FFF2-40B4-BE49-F238E27FC236}">
                <a16:creationId xmlns:a16="http://schemas.microsoft.com/office/drawing/2014/main" id="{30A17644-F451-BF18-7E4F-309FDCEEC9C6}"/>
              </a:ext>
            </a:extLst>
          </p:cNvPr>
          <p:cNvGrpSpPr>
            <a:grpSpLocks/>
          </p:cNvGrpSpPr>
          <p:nvPr/>
        </p:nvGrpSpPr>
        <p:grpSpPr bwMode="auto">
          <a:xfrm>
            <a:off x="2892425" y="4266520"/>
            <a:ext cx="344487" cy="1406525"/>
            <a:chOff x="902" y="1979"/>
            <a:chExt cx="217" cy="886"/>
          </a:xfrm>
        </p:grpSpPr>
        <p:sp>
          <p:nvSpPr>
            <p:cNvPr id="204" name="Line 144">
              <a:extLst>
                <a:ext uri="{FF2B5EF4-FFF2-40B4-BE49-F238E27FC236}">
                  <a16:creationId xmlns:a16="http://schemas.microsoft.com/office/drawing/2014/main" id="{871081BC-AE56-2B31-9A2E-32D459FDAEB2}"/>
                </a:ext>
              </a:extLst>
            </p:cNvPr>
            <p:cNvSpPr>
              <a:spLocks noChangeAspect="1" noChangeShapeType="1"/>
            </p:cNvSpPr>
            <p:nvPr/>
          </p:nvSpPr>
          <p:spPr bwMode="auto">
            <a:xfrm>
              <a:off x="910" y="2435"/>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 name="Line 145">
              <a:extLst>
                <a:ext uri="{FF2B5EF4-FFF2-40B4-BE49-F238E27FC236}">
                  <a16:creationId xmlns:a16="http://schemas.microsoft.com/office/drawing/2014/main" id="{5D9D6A74-9B79-5C87-5780-89D555E9FDDA}"/>
                </a:ext>
              </a:extLst>
            </p:cNvPr>
            <p:cNvSpPr>
              <a:spLocks noChangeAspect="1" noChangeShapeType="1"/>
            </p:cNvSpPr>
            <p:nvPr/>
          </p:nvSpPr>
          <p:spPr bwMode="auto">
            <a:xfrm>
              <a:off x="910" y="2865"/>
              <a:ext cx="19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Line 146">
              <a:extLst>
                <a:ext uri="{FF2B5EF4-FFF2-40B4-BE49-F238E27FC236}">
                  <a16:creationId xmlns:a16="http://schemas.microsoft.com/office/drawing/2014/main" id="{9DB74F48-F8E6-1FC2-5368-BCB24D430621}"/>
                </a:ext>
              </a:extLst>
            </p:cNvPr>
            <p:cNvSpPr>
              <a:spLocks noChangeAspect="1" noChangeShapeType="1"/>
            </p:cNvSpPr>
            <p:nvPr/>
          </p:nvSpPr>
          <p:spPr bwMode="auto">
            <a:xfrm>
              <a:off x="902" y="2205"/>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 name="Line 147">
              <a:extLst>
                <a:ext uri="{FF2B5EF4-FFF2-40B4-BE49-F238E27FC236}">
                  <a16:creationId xmlns:a16="http://schemas.microsoft.com/office/drawing/2014/main" id="{26D909CF-D119-640A-8004-0E23CE8D1AE5}"/>
                </a:ext>
              </a:extLst>
            </p:cNvPr>
            <p:cNvSpPr>
              <a:spLocks noChangeAspect="1" noChangeShapeType="1"/>
            </p:cNvSpPr>
            <p:nvPr/>
          </p:nvSpPr>
          <p:spPr bwMode="auto">
            <a:xfrm>
              <a:off x="902"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8" name="Group 148">
            <a:extLst>
              <a:ext uri="{FF2B5EF4-FFF2-40B4-BE49-F238E27FC236}">
                <a16:creationId xmlns:a16="http://schemas.microsoft.com/office/drawing/2014/main" id="{8FF7D03E-4500-C4FF-0816-D50F25C675D3}"/>
              </a:ext>
            </a:extLst>
          </p:cNvPr>
          <p:cNvGrpSpPr>
            <a:grpSpLocks/>
          </p:cNvGrpSpPr>
          <p:nvPr/>
        </p:nvGrpSpPr>
        <p:grpSpPr bwMode="auto">
          <a:xfrm>
            <a:off x="3511550" y="4625295"/>
            <a:ext cx="365125" cy="1049337"/>
            <a:chOff x="1292" y="2205"/>
            <a:chExt cx="230" cy="661"/>
          </a:xfrm>
        </p:grpSpPr>
        <p:sp>
          <p:nvSpPr>
            <p:cNvPr id="209" name="Line 149">
              <a:extLst>
                <a:ext uri="{FF2B5EF4-FFF2-40B4-BE49-F238E27FC236}">
                  <a16:creationId xmlns:a16="http://schemas.microsoft.com/office/drawing/2014/main" id="{1306FF84-6DB2-0D2D-B6A0-63ADC7D319AD}"/>
                </a:ext>
              </a:extLst>
            </p:cNvPr>
            <p:cNvSpPr>
              <a:spLocks noChangeAspect="1" noChangeShapeType="1"/>
            </p:cNvSpPr>
            <p:nvPr/>
          </p:nvSpPr>
          <p:spPr bwMode="auto">
            <a:xfrm>
              <a:off x="1300" y="2866"/>
              <a:ext cx="22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Line 150">
              <a:extLst>
                <a:ext uri="{FF2B5EF4-FFF2-40B4-BE49-F238E27FC236}">
                  <a16:creationId xmlns:a16="http://schemas.microsoft.com/office/drawing/2014/main" id="{77AC0499-1E78-82D4-78CB-723D9DD194F6}"/>
                </a:ext>
              </a:extLst>
            </p:cNvPr>
            <p:cNvSpPr>
              <a:spLocks noChangeAspect="1" noChangeShapeType="1"/>
            </p:cNvSpPr>
            <p:nvPr/>
          </p:nvSpPr>
          <p:spPr bwMode="auto">
            <a:xfrm>
              <a:off x="1292" y="2205"/>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 name="Line 151">
              <a:extLst>
                <a:ext uri="{FF2B5EF4-FFF2-40B4-BE49-F238E27FC236}">
                  <a16:creationId xmlns:a16="http://schemas.microsoft.com/office/drawing/2014/main" id="{A6E1F221-40F3-8435-5067-A250032FC91E}"/>
                </a:ext>
              </a:extLst>
            </p:cNvPr>
            <p:cNvSpPr>
              <a:spLocks noChangeAspect="1" noChangeShapeType="1"/>
            </p:cNvSpPr>
            <p:nvPr/>
          </p:nvSpPr>
          <p:spPr bwMode="auto">
            <a:xfrm>
              <a:off x="1292"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2" name="Group 152">
            <a:extLst>
              <a:ext uri="{FF2B5EF4-FFF2-40B4-BE49-F238E27FC236}">
                <a16:creationId xmlns:a16="http://schemas.microsoft.com/office/drawing/2014/main" id="{917DCECA-E8D0-231B-BFB5-FDC1747A57FB}"/>
              </a:ext>
            </a:extLst>
          </p:cNvPr>
          <p:cNvGrpSpPr>
            <a:grpSpLocks/>
          </p:cNvGrpSpPr>
          <p:nvPr/>
        </p:nvGrpSpPr>
        <p:grpSpPr bwMode="auto">
          <a:xfrm>
            <a:off x="3214687" y="3953782"/>
            <a:ext cx="341313" cy="1392238"/>
            <a:chOff x="1105" y="1782"/>
            <a:chExt cx="215" cy="877"/>
          </a:xfrm>
        </p:grpSpPr>
        <p:sp>
          <p:nvSpPr>
            <p:cNvPr id="213" name="Line 153">
              <a:extLst>
                <a:ext uri="{FF2B5EF4-FFF2-40B4-BE49-F238E27FC236}">
                  <a16:creationId xmlns:a16="http://schemas.microsoft.com/office/drawing/2014/main" id="{82FD83D5-FD09-F09E-1AA9-490438280FE5}"/>
                </a:ext>
              </a:extLst>
            </p:cNvPr>
            <p:cNvSpPr>
              <a:spLocks noChangeAspect="1" noChangeShapeType="1"/>
            </p:cNvSpPr>
            <p:nvPr/>
          </p:nvSpPr>
          <p:spPr bwMode="auto">
            <a:xfrm flipV="1">
              <a:off x="1105" y="1782"/>
              <a:ext cx="211"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Line 154">
              <a:extLst>
                <a:ext uri="{FF2B5EF4-FFF2-40B4-BE49-F238E27FC236}">
                  <a16:creationId xmlns:a16="http://schemas.microsoft.com/office/drawing/2014/main" id="{3E6F4170-E56D-F58C-9B8B-EFEAA5EC31D0}"/>
                </a:ext>
              </a:extLst>
            </p:cNvPr>
            <p:cNvSpPr>
              <a:spLocks noChangeAspect="1" noChangeShapeType="1"/>
            </p:cNvSpPr>
            <p:nvPr/>
          </p:nvSpPr>
          <p:spPr bwMode="auto">
            <a:xfrm>
              <a:off x="1111"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 name="Line 155">
              <a:extLst>
                <a:ext uri="{FF2B5EF4-FFF2-40B4-BE49-F238E27FC236}">
                  <a16:creationId xmlns:a16="http://schemas.microsoft.com/office/drawing/2014/main" id="{2ECB0A5B-7222-B989-F8BC-3BE5580D9F79}"/>
                </a:ext>
              </a:extLst>
            </p:cNvPr>
            <p:cNvSpPr>
              <a:spLocks noChangeAspect="1" noChangeShapeType="1"/>
            </p:cNvSpPr>
            <p:nvPr/>
          </p:nvSpPr>
          <p:spPr bwMode="auto">
            <a:xfrm>
              <a:off x="1111" y="2205"/>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6" name="Line 156">
              <a:extLst>
                <a:ext uri="{FF2B5EF4-FFF2-40B4-BE49-F238E27FC236}">
                  <a16:creationId xmlns:a16="http://schemas.microsoft.com/office/drawing/2014/main" id="{859DF6BC-A1A4-F36E-B901-8CAFC6B7E1E2}"/>
                </a:ext>
              </a:extLst>
            </p:cNvPr>
            <p:cNvSpPr>
              <a:spLocks noChangeAspect="1" noChangeShapeType="1"/>
            </p:cNvSpPr>
            <p:nvPr/>
          </p:nvSpPr>
          <p:spPr bwMode="auto">
            <a:xfrm>
              <a:off x="1111"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7" name="Line 157">
            <a:extLst>
              <a:ext uri="{FF2B5EF4-FFF2-40B4-BE49-F238E27FC236}">
                <a16:creationId xmlns:a16="http://schemas.microsoft.com/office/drawing/2014/main" id="{A6BC934D-4B29-6100-1348-7FC82182778C}"/>
              </a:ext>
            </a:extLst>
          </p:cNvPr>
          <p:cNvSpPr>
            <a:spLocks noChangeAspect="1" noChangeShapeType="1"/>
          </p:cNvSpPr>
          <p:nvPr/>
        </p:nvSpPr>
        <p:spPr bwMode="auto">
          <a:xfrm>
            <a:off x="3829050" y="4985657"/>
            <a:ext cx="33178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18" name="Group 158">
            <a:extLst>
              <a:ext uri="{FF2B5EF4-FFF2-40B4-BE49-F238E27FC236}">
                <a16:creationId xmlns:a16="http://schemas.microsoft.com/office/drawing/2014/main" id="{33F38EB7-2974-CC9A-6BE5-4B410FF02831}"/>
              </a:ext>
            </a:extLst>
          </p:cNvPr>
          <p:cNvGrpSpPr>
            <a:grpSpLocks/>
          </p:cNvGrpSpPr>
          <p:nvPr/>
        </p:nvGrpSpPr>
        <p:grpSpPr bwMode="auto">
          <a:xfrm>
            <a:off x="4160837" y="4985657"/>
            <a:ext cx="331788" cy="360363"/>
            <a:chOff x="1701" y="2432"/>
            <a:chExt cx="209" cy="227"/>
          </a:xfrm>
        </p:grpSpPr>
        <p:sp>
          <p:nvSpPr>
            <p:cNvPr id="219" name="Line 159">
              <a:extLst>
                <a:ext uri="{FF2B5EF4-FFF2-40B4-BE49-F238E27FC236}">
                  <a16:creationId xmlns:a16="http://schemas.microsoft.com/office/drawing/2014/main" id="{03A34AE2-79C2-DE27-82D8-4C6308946F1C}"/>
                </a:ext>
              </a:extLst>
            </p:cNvPr>
            <p:cNvSpPr>
              <a:spLocks noChangeAspect="1" noChangeShapeType="1"/>
            </p:cNvSpPr>
            <p:nvPr/>
          </p:nvSpPr>
          <p:spPr bwMode="auto">
            <a:xfrm>
              <a:off x="1701" y="243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0" name="Line 160">
              <a:extLst>
                <a:ext uri="{FF2B5EF4-FFF2-40B4-BE49-F238E27FC236}">
                  <a16:creationId xmlns:a16="http://schemas.microsoft.com/office/drawing/2014/main" id="{3C771A51-92B9-825B-BB57-0E9EE81ED63B}"/>
                </a:ext>
              </a:extLst>
            </p:cNvPr>
            <p:cNvSpPr>
              <a:spLocks noChangeAspect="1" noChangeShapeType="1"/>
            </p:cNvSpPr>
            <p:nvPr/>
          </p:nvSpPr>
          <p:spPr bwMode="auto">
            <a:xfrm>
              <a:off x="1701"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1" name="Group 161">
            <a:extLst>
              <a:ext uri="{FF2B5EF4-FFF2-40B4-BE49-F238E27FC236}">
                <a16:creationId xmlns:a16="http://schemas.microsoft.com/office/drawing/2014/main" id="{3D301551-682F-89C5-2006-26D74632A8A8}"/>
              </a:ext>
            </a:extLst>
          </p:cNvPr>
          <p:cNvGrpSpPr>
            <a:grpSpLocks/>
          </p:cNvGrpSpPr>
          <p:nvPr/>
        </p:nvGrpSpPr>
        <p:grpSpPr bwMode="auto">
          <a:xfrm>
            <a:off x="4448175" y="4266520"/>
            <a:ext cx="360362" cy="1439862"/>
            <a:chOff x="1882" y="1979"/>
            <a:chExt cx="227" cy="907"/>
          </a:xfrm>
        </p:grpSpPr>
        <p:sp>
          <p:nvSpPr>
            <p:cNvPr id="222" name="Line 162">
              <a:extLst>
                <a:ext uri="{FF2B5EF4-FFF2-40B4-BE49-F238E27FC236}">
                  <a16:creationId xmlns:a16="http://schemas.microsoft.com/office/drawing/2014/main" id="{176F772D-B91C-6D4A-FAE2-03E9B297F72C}"/>
                </a:ext>
              </a:extLst>
            </p:cNvPr>
            <p:cNvSpPr>
              <a:spLocks noChangeAspect="1" noChangeShapeType="1"/>
            </p:cNvSpPr>
            <p:nvPr/>
          </p:nvSpPr>
          <p:spPr bwMode="auto">
            <a:xfrm>
              <a:off x="1900" y="243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 name="Line 163">
              <a:extLst>
                <a:ext uri="{FF2B5EF4-FFF2-40B4-BE49-F238E27FC236}">
                  <a16:creationId xmlns:a16="http://schemas.microsoft.com/office/drawing/2014/main" id="{C8F06008-A368-CAE2-F073-1852E788205C}"/>
                </a:ext>
              </a:extLst>
            </p:cNvPr>
            <p:cNvSpPr>
              <a:spLocks noChangeAspect="1" noChangeShapeType="1"/>
            </p:cNvSpPr>
            <p:nvPr/>
          </p:nvSpPr>
          <p:spPr bwMode="auto">
            <a:xfrm>
              <a:off x="1882"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4" name="Line 164">
              <a:extLst>
                <a:ext uri="{FF2B5EF4-FFF2-40B4-BE49-F238E27FC236}">
                  <a16:creationId xmlns:a16="http://schemas.microsoft.com/office/drawing/2014/main" id="{8B65758F-E5FC-2B5B-65CA-8A3C854561DC}"/>
                </a:ext>
              </a:extLst>
            </p:cNvPr>
            <p:cNvSpPr>
              <a:spLocks noChangeAspect="1" noChangeShapeType="1"/>
            </p:cNvSpPr>
            <p:nvPr/>
          </p:nvSpPr>
          <p:spPr bwMode="auto">
            <a:xfrm>
              <a:off x="1900" y="2886"/>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 name="Line 165">
              <a:extLst>
                <a:ext uri="{FF2B5EF4-FFF2-40B4-BE49-F238E27FC236}">
                  <a16:creationId xmlns:a16="http://schemas.microsoft.com/office/drawing/2014/main" id="{E302EDF6-ED41-5363-2DBB-8C64B7BA2F15}"/>
                </a:ext>
              </a:extLst>
            </p:cNvPr>
            <p:cNvSpPr>
              <a:spLocks noChangeAspect="1" noChangeShapeType="1"/>
            </p:cNvSpPr>
            <p:nvPr/>
          </p:nvSpPr>
          <p:spPr bwMode="auto">
            <a:xfrm>
              <a:off x="1882"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6" name="Group 166">
            <a:extLst>
              <a:ext uri="{FF2B5EF4-FFF2-40B4-BE49-F238E27FC236}">
                <a16:creationId xmlns:a16="http://schemas.microsoft.com/office/drawing/2014/main" id="{B9638797-BF19-0E62-A4A6-035E28ED6514}"/>
              </a:ext>
            </a:extLst>
          </p:cNvPr>
          <p:cNvGrpSpPr>
            <a:grpSpLocks/>
          </p:cNvGrpSpPr>
          <p:nvPr/>
        </p:nvGrpSpPr>
        <p:grpSpPr bwMode="auto">
          <a:xfrm>
            <a:off x="4764087" y="3936320"/>
            <a:ext cx="376238" cy="1770062"/>
            <a:chOff x="2081" y="1771"/>
            <a:chExt cx="237" cy="1115"/>
          </a:xfrm>
        </p:grpSpPr>
        <p:sp>
          <p:nvSpPr>
            <p:cNvPr id="227" name="Line 167">
              <a:extLst>
                <a:ext uri="{FF2B5EF4-FFF2-40B4-BE49-F238E27FC236}">
                  <a16:creationId xmlns:a16="http://schemas.microsoft.com/office/drawing/2014/main" id="{4974B912-76B3-ADFB-2ABB-5F1149B3BC5E}"/>
                </a:ext>
              </a:extLst>
            </p:cNvPr>
            <p:cNvSpPr>
              <a:spLocks noChangeAspect="1" noChangeShapeType="1"/>
            </p:cNvSpPr>
            <p:nvPr/>
          </p:nvSpPr>
          <p:spPr bwMode="auto">
            <a:xfrm>
              <a:off x="2109" y="243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 name="Line 168">
              <a:extLst>
                <a:ext uri="{FF2B5EF4-FFF2-40B4-BE49-F238E27FC236}">
                  <a16:creationId xmlns:a16="http://schemas.microsoft.com/office/drawing/2014/main" id="{02DA8724-2FA1-7FCC-3C40-9BA5B0CE5F38}"/>
                </a:ext>
              </a:extLst>
            </p:cNvPr>
            <p:cNvSpPr>
              <a:spLocks noChangeAspect="1" noChangeShapeType="1"/>
            </p:cNvSpPr>
            <p:nvPr/>
          </p:nvSpPr>
          <p:spPr bwMode="auto">
            <a:xfrm>
              <a:off x="2081"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 name="Line 169">
              <a:extLst>
                <a:ext uri="{FF2B5EF4-FFF2-40B4-BE49-F238E27FC236}">
                  <a16:creationId xmlns:a16="http://schemas.microsoft.com/office/drawing/2014/main" id="{3BCA4841-67F7-85C4-8E6B-03A717691EF5}"/>
                </a:ext>
              </a:extLst>
            </p:cNvPr>
            <p:cNvSpPr>
              <a:spLocks noChangeAspect="1" noChangeShapeType="1"/>
            </p:cNvSpPr>
            <p:nvPr/>
          </p:nvSpPr>
          <p:spPr bwMode="auto">
            <a:xfrm>
              <a:off x="2109" y="2886"/>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 name="Line 170">
              <a:extLst>
                <a:ext uri="{FF2B5EF4-FFF2-40B4-BE49-F238E27FC236}">
                  <a16:creationId xmlns:a16="http://schemas.microsoft.com/office/drawing/2014/main" id="{B9E53F21-E356-403D-FC9F-682033311045}"/>
                </a:ext>
              </a:extLst>
            </p:cNvPr>
            <p:cNvSpPr>
              <a:spLocks noChangeAspect="1" noChangeShapeType="1"/>
            </p:cNvSpPr>
            <p:nvPr/>
          </p:nvSpPr>
          <p:spPr bwMode="auto">
            <a:xfrm>
              <a:off x="2081"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 name="Line 171">
              <a:extLst>
                <a:ext uri="{FF2B5EF4-FFF2-40B4-BE49-F238E27FC236}">
                  <a16:creationId xmlns:a16="http://schemas.microsoft.com/office/drawing/2014/main" id="{EBEA47CD-9D8B-8D16-FEB3-41877BEA475F}"/>
                </a:ext>
              </a:extLst>
            </p:cNvPr>
            <p:cNvSpPr>
              <a:spLocks noChangeAspect="1" noChangeShapeType="1"/>
            </p:cNvSpPr>
            <p:nvPr/>
          </p:nvSpPr>
          <p:spPr bwMode="auto">
            <a:xfrm>
              <a:off x="2109" y="1771"/>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2" name="Group 172">
            <a:extLst>
              <a:ext uri="{FF2B5EF4-FFF2-40B4-BE49-F238E27FC236}">
                <a16:creationId xmlns:a16="http://schemas.microsoft.com/office/drawing/2014/main" id="{EE726116-F702-860D-4B99-7DDF03E72169}"/>
              </a:ext>
            </a:extLst>
          </p:cNvPr>
          <p:cNvGrpSpPr>
            <a:grpSpLocks/>
          </p:cNvGrpSpPr>
          <p:nvPr/>
        </p:nvGrpSpPr>
        <p:grpSpPr bwMode="auto">
          <a:xfrm>
            <a:off x="5095875" y="3937907"/>
            <a:ext cx="331787" cy="1768475"/>
            <a:chOff x="2290" y="1772"/>
            <a:chExt cx="209" cy="1114"/>
          </a:xfrm>
        </p:grpSpPr>
        <p:sp>
          <p:nvSpPr>
            <p:cNvPr id="233" name="Line 173">
              <a:extLst>
                <a:ext uri="{FF2B5EF4-FFF2-40B4-BE49-F238E27FC236}">
                  <a16:creationId xmlns:a16="http://schemas.microsoft.com/office/drawing/2014/main" id="{EC8E6C18-0768-053D-ED89-34202CF417B8}"/>
                </a:ext>
              </a:extLst>
            </p:cNvPr>
            <p:cNvSpPr>
              <a:spLocks noChangeAspect="1" noChangeShapeType="1"/>
            </p:cNvSpPr>
            <p:nvPr/>
          </p:nvSpPr>
          <p:spPr bwMode="auto">
            <a:xfrm>
              <a:off x="2290" y="2213"/>
              <a:ext cx="20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 name="Line 174">
              <a:extLst>
                <a:ext uri="{FF2B5EF4-FFF2-40B4-BE49-F238E27FC236}">
                  <a16:creationId xmlns:a16="http://schemas.microsoft.com/office/drawing/2014/main" id="{EF6CD4F8-153B-6654-BAE6-D0D32F946977}"/>
                </a:ext>
              </a:extLst>
            </p:cNvPr>
            <p:cNvSpPr>
              <a:spLocks noChangeAspect="1" noChangeShapeType="1"/>
            </p:cNvSpPr>
            <p:nvPr/>
          </p:nvSpPr>
          <p:spPr bwMode="auto">
            <a:xfrm>
              <a:off x="2290" y="243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 name="Line 175">
              <a:extLst>
                <a:ext uri="{FF2B5EF4-FFF2-40B4-BE49-F238E27FC236}">
                  <a16:creationId xmlns:a16="http://schemas.microsoft.com/office/drawing/2014/main" id="{F9AF8796-BB99-01B9-D829-3BB204B8F03E}"/>
                </a:ext>
              </a:extLst>
            </p:cNvPr>
            <p:cNvSpPr>
              <a:spLocks noChangeAspect="1" noChangeShapeType="1"/>
            </p:cNvSpPr>
            <p:nvPr/>
          </p:nvSpPr>
          <p:spPr bwMode="auto">
            <a:xfrm>
              <a:off x="2290" y="265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 name="Line 176">
              <a:extLst>
                <a:ext uri="{FF2B5EF4-FFF2-40B4-BE49-F238E27FC236}">
                  <a16:creationId xmlns:a16="http://schemas.microsoft.com/office/drawing/2014/main" id="{E477CE36-B09F-58E1-DAD5-5D22417DF593}"/>
                </a:ext>
              </a:extLst>
            </p:cNvPr>
            <p:cNvSpPr>
              <a:spLocks noChangeAspect="1" noChangeShapeType="1"/>
            </p:cNvSpPr>
            <p:nvPr/>
          </p:nvSpPr>
          <p:spPr bwMode="auto">
            <a:xfrm>
              <a:off x="2290" y="2886"/>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 name="Line 177">
              <a:extLst>
                <a:ext uri="{FF2B5EF4-FFF2-40B4-BE49-F238E27FC236}">
                  <a16:creationId xmlns:a16="http://schemas.microsoft.com/office/drawing/2014/main" id="{1C3A2AB1-9864-80C8-EFDC-4FACFF3E1593}"/>
                </a:ext>
              </a:extLst>
            </p:cNvPr>
            <p:cNvSpPr>
              <a:spLocks noChangeAspect="1" noChangeShapeType="1"/>
            </p:cNvSpPr>
            <p:nvPr/>
          </p:nvSpPr>
          <p:spPr bwMode="auto">
            <a:xfrm>
              <a:off x="2290" y="1979"/>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8" name="Line 178">
              <a:extLst>
                <a:ext uri="{FF2B5EF4-FFF2-40B4-BE49-F238E27FC236}">
                  <a16:creationId xmlns:a16="http://schemas.microsoft.com/office/drawing/2014/main" id="{32FD4E2A-13E8-60DD-65F3-3CD34DE45C97}"/>
                </a:ext>
              </a:extLst>
            </p:cNvPr>
            <p:cNvSpPr>
              <a:spLocks noChangeAspect="1" noChangeShapeType="1"/>
            </p:cNvSpPr>
            <p:nvPr/>
          </p:nvSpPr>
          <p:spPr bwMode="auto">
            <a:xfrm>
              <a:off x="2290" y="1772"/>
              <a:ext cx="20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9" name="Oval 179">
            <a:extLst>
              <a:ext uri="{FF2B5EF4-FFF2-40B4-BE49-F238E27FC236}">
                <a16:creationId xmlns:a16="http://schemas.microsoft.com/office/drawing/2014/main" id="{10C0A058-9A45-ABDB-606F-6401A680ABE6}"/>
              </a:ext>
            </a:extLst>
          </p:cNvPr>
          <p:cNvSpPr>
            <a:spLocks noChangeArrowheads="1"/>
          </p:cNvSpPr>
          <p:nvPr/>
        </p:nvSpPr>
        <p:spPr bwMode="auto">
          <a:xfrm>
            <a:off x="3041650" y="2985407"/>
            <a:ext cx="309562"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0" name="Oval 180">
            <a:extLst>
              <a:ext uri="{FF2B5EF4-FFF2-40B4-BE49-F238E27FC236}">
                <a16:creationId xmlns:a16="http://schemas.microsoft.com/office/drawing/2014/main" id="{B86C0AB5-BDBA-156F-B585-659A6C91672D}"/>
              </a:ext>
            </a:extLst>
          </p:cNvPr>
          <p:cNvSpPr>
            <a:spLocks noChangeArrowheads="1"/>
          </p:cNvSpPr>
          <p:nvPr/>
        </p:nvSpPr>
        <p:spPr bwMode="auto">
          <a:xfrm>
            <a:off x="3346450" y="2985407"/>
            <a:ext cx="309562"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1" name="Oval 181">
            <a:extLst>
              <a:ext uri="{FF2B5EF4-FFF2-40B4-BE49-F238E27FC236}">
                <a16:creationId xmlns:a16="http://schemas.microsoft.com/office/drawing/2014/main" id="{F8089CC7-F56E-9ABF-2CBD-7BBC4A7C6F4C}"/>
              </a:ext>
            </a:extLst>
          </p:cNvPr>
          <p:cNvSpPr>
            <a:spLocks noChangeArrowheads="1"/>
          </p:cNvSpPr>
          <p:nvPr/>
        </p:nvSpPr>
        <p:spPr bwMode="auto">
          <a:xfrm>
            <a:off x="3665537" y="2998107"/>
            <a:ext cx="290513" cy="3270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nchor="ct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gn="ctr">
              <a:lnSpc>
                <a:spcPts val="2350"/>
              </a:lnSpc>
            </a:pPr>
            <a:endParaRPr lang="de-DE" altLang="en-US"/>
          </a:p>
        </p:txBody>
      </p:sp>
      <p:sp>
        <p:nvSpPr>
          <p:cNvPr id="242" name="Oval 182">
            <a:extLst>
              <a:ext uri="{FF2B5EF4-FFF2-40B4-BE49-F238E27FC236}">
                <a16:creationId xmlns:a16="http://schemas.microsoft.com/office/drawing/2014/main" id="{56CFF7A4-23DC-162D-270B-664434AB141D}"/>
              </a:ext>
            </a:extLst>
          </p:cNvPr>
          <p:cNvSpPr>
            <a:spLocks noChangeArrowheads="1"/>
          </p:cNvSpPr>
          <p:nvPr/>
        </p:nvSpPr>
        <p:spPr bwMode="auto">
          <a:xfrm>
            <a:off x="3994150" y="2985407"/>
            <a:ext cx="309562"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3" name="Oval 183">
            <a:extLst>
              <a:ext uri="{FF2B5EF4-FFF2-40B4-BE49-F238E27FC236}">
                <a16:creationId xmlns:a16="http://schemas.microsoft.com/office/drawing/2014/main" id="{F8C0BED0-1F4F-6011-F67B-B4EF21279E17}"/>
              </a:ext>
            </a:extLst>
          </p:cNvPr>
          <p:cNvSpPr>
            <a:spLocks noChangeArrowheads="1"/>
          </p:cNvSpPr>
          <p:nvPr/>
        </p:nvSpPr>
        <p:spPr bwMode="auto">
          <a:xfrm>
            <a:off x="4303712" y="2985407"/>
            <a:ext cx="309563"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4" name="Oval 184">
            <a:extLst>
              <a:ext uri="{FF2B5EF4-FFF2-40B4-BE49-F238E27FC236}">
                <a16:creationId xmlns:a16="http://schemas.microsoft.com/office/drawing/2014/main" id="{7F04AEF5-B7AB-1EA9-0ABD-B607418045A8}"/>
              </a:ext>
            </a:extLst>
          </p:cNvPr>
          <p:cNvSpPr>
            <a:spLocks noChangeArrowheads="1"/>
          </p:cNvSpPr>
          <p:nvPr/>
        </p:nvSpPr>
        <p:spPr bwMode="auto">
          <a:xfrm>
            <a:off x="4592637" y="2985407"/>
            <a:ext cx="309563"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5" name="Oval 185">
            <a:extLst>
              <a:ext uri="{FF2B5EF4-FFF2-40B4-BE49-F238E27FC236}">
                <a16:creationId xmlns:a16="http://schemas.microsoft.com/office/drawing/2014/main" id="{5431CF2A-A4ED-556C-539B-00A95E70C9F0}"/>
              </a:ext>
            </a:extLst>
          </p:cNvPr>
          <p:cNvSpPr>
            <a:spLocks noChangeArrowheads="1"/>
          </p:cNvSpPr>
          <p:nvPr/>
        </p:nvSpPr>
        <p:spPr bwMode="auto">
          <a:xfrm>
            <a:off x="4930775" y="2985407"/>
            <a:ext cx="309562" cy="339725"/>
          </a:xfrm>
          <a:prstGeom prst="ellipse">
            <a:avLst/>
          </a:prstGeom>
          <a:noFill/>
          <a:ln w="952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nchor="ctr">
            <a:spAutoFit/>
          </a:bodyPr>
          <a:lstStyle/>
          <a:p>
            <a:endParaRPr lang="en-US"/>
          </a:p>
        </p:txBody>
      </p:sp>
      <p:sp>
        <p:nvSpPr>
          <p:cNvPr id="246" name="Text Box 186">
            <a:extLst>
              <a:ext uri="{FF2B5EF4-FFF2-40B4-BE49-F238E27FC236}">
                <a16:creationId xmlns:a16="http://schemas.microsoft.com/office/drawing/2014/main" id="{0D1715ED-C5A1-B477-F6F3-5CA60C74B8E1}"/>
              </a:ext>
            </a:extLst>
          </p:cNvPr>
          <p:cNvSpPr txBox="1">
            <a:spLocks noChangeArrowheads="1"/>
          </p:cNvSpPr>
          <p:nvPr/>
        </p:nvSpPr>
        <p:spPr bwMode="auto">
          <a:xfrm>
            <a:off x="3222625" y="3695020"/>
            <a:ext cx="28098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endParaRPr lang="de-DE" altLang="en-US"/>
          </a:p>
        </p:txBody>
      </p:sp>
      <p:sp>
        <p:nvSpPr>
          <p:cNvPr id="247" name="Rectangle 188">
            <a:extLst>
              <a:ext uri="{FF2B5EF4-FFF2-40B4-BE49-F238E27FC236}">
                <a16:creationId xmlns:a16="http://schemas.microsoft.com/office/drawing/2014/main" id="{44823516-BD0B-5BE2-96A2-F8AEE4F9EDE0}"/>
              </a:ext>
            </a:extLst>
          </p:cNvPr>
          <p:cNvSpPr>
            <a:spLocks noChangeArrowheads="1"/>
          </p:cNvSpPr>
          <p:nvPr/>
        </p:nvSpPr>
        <p:spPr bwMode="auto">
          <a:xfrm>
            <a:off x="2349500" y="1445532"/>
            <a:ext cx="4405312"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nchor="ctr">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sz="1600" i="1">
                <a:ea typeface="宋体" panose="02010600030101010101" pitchFamily="2" charset="-122"/>
              </a:rPr>
              <a:t>TOP</a:t>
            </a:r>
            <a:r>
              <a:rPr lang="en-US" altLang="zh-CN" sz="1600">
                <a:ea typeface="宋体" panose="02010600030101010101" pitchFamily="2" charset="-122"/>
              </a:rPr>
              <a:t>	= (1, 2, … , 7) = [</a:t>
            </a:r>
            <a:r>
              <a:rPr lang="en-US" altLang="zh-CN" sz="1600">
                <a:solidFill>
                  <a:srgbClr val="0C325C"/>
                </a:solidFill>
                <a:ea typeface="宋体" panose="02010600030101010101" pitchFamily="2" charset="-122"/>
              </a:rPr>
              <a:t>0, </a:t>
            </a:r>
            <a:r>
              <a:rPr lang="en-US" altLang="zh-CN" sz="1600" i="1">
                <a:solidFill>
                  <a:srgbClr val="0C325C"/>
                </a:solidFill>
                <a:ea typeface="宋体" panose="02010600030101010101" pitchFamily="2" charset="-122"/>
              </a:rPr>
              <a:t>D</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F</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E</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BOT</a:t>
            </a:r>
            <a:r>
              <a:rPr lang="en-US" altLang="zh-CN" sz="1600">
                <a:ea typeface="宋体" panose="02010600030101010101" pitchFamily="2" charset="-122"/>
              </a:rPr>
              <a:t>	= (1, 2, … , 7) = [</a:t>
            </a:r>
            <a:r>
              <a:rPr lang="en-US" altLang="zh-CN" sz="1600">
                <a:solidFill>
                  <a:srgbClr val="0C325C"/>
                </a:solidFill>
                <a:ea typeface="宋体" panose="02010600030101010101" pitchFamily="2" charset="-122"/>
              </a:rPr>
              <a:t>0, 0, </a:t>
            </a:r>
            <a:r>
              <a:rPr lang="en-US" altLang="zh-CN" sz="1600" i="1">
                <a:solidFill>
                  <a:srgbClr val="0C325C"/>
                </a:solidFill>
                <a:ea typeface="宋体" panose="02010600030101010101" pitchFamily="2" charset="-122"/>
              </a:rPr>
              <a:t>G</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LEFT</a:t>
            </a:r>
            <a:r>
              <a:rPr lang="en-US" altLang="zh-CN" sz="1600">
                <a:ea typeface="宋体" panose="02010600030101010101" pitchFamily="2" charset="-122"/>
              </a:rPr>
              <a:t>	= (1, 2, … , 6) = [</a:t>
            </a:r>
            <a:r>
              <a:rPr lang="en-US" altLang="zh-CN" sz="1600" i="1">
                <a:solidFill>
                  <a:srgbClr val="0C325C"/>
                </a:solidFill>
                <a:ea typeface="宋体" panose="02010600030101010101" pitchFamily="2" charset="-122"/>
              </a:rPr>
              <a:t>A</a:t>
            </a:r>
            <a:r>
              <a:rPr lang="en-US" altLang="zh-CN" sz="1600">
                <a:solidFill>
                  <a:srgbClr val="0C325C"/>
                </a:solidFill>
                <a:ea typeface="宋体" panose="02010600030101010101" pitchFamily="2" charset="-122"/>
              </a:rPr>
              <a:t>, 0, </a:t>
            </a:r>
            <a:r>
              <a:rPr lang="en-US" altLang="zh-CN" sz="1600" i="1">
                <a:solidFill>
                  <a:srgbClr val="0C325C"/>
                </a:solidFill>
                <a:ea typeface="宋体" panose="02010600030101010101" pitchFamily="2" charset="-122"/>
              </a:rPr>
              <a:t>D</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F</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G</a:t>
            </a:r>
            <a:r>
              <a:rPr lang="en-US" altLang="zh-CN" sz="1600">
                <a:solidFill>
                  <a:srgbClr val="0C325C"/>
                </a:solidFill>
                <a:ea typeface="宋体" panose="02010600030101010101" pitchFamily="2" charset="-122"/>
              </a:rPr>
              <a:t>, 0</a:t>
            </a:r>
            <a:r>
              <a:rPr lang="en-US" altLang="zh-CN" sz="1600">
                <a:ea typeface="宋体" panose="02010600030101010101" pitchFamily="2" charset="-122"/>
              </a:rPr>
              <a:t>]</a:t>
            </a:r>
            <a:br>
              <a:rPr lang="en-US" altLang="zh-CN" sz="1600">
                <a:ea typeface="宋体" panose="02010600030101010101" pitchFamily="2" charset="-122"/>
              </a:rPr>
            </a:br>
            <a:r>
              <a:rPr lang="en-US" altLang="zh-CN" sz="1600" i="1">
                <a:ea typeface="宋体" panose="02010600030101010101" pitchFamily="2" charset="-122"/>
              </a:rPr>
              <a:t>RIGHT</a:t>
            </a:r>
            <a:r>
              <a:rPr lang="en-US" altLang="zh-CN" sz="1600">
                <a:ea typeface="宋体" panose="02010600030101010101" pitchFamily="2" charset="-122"/>
              </a:rPr>
              <a:t>	=</a:t>
            </a:r>
            <a:r>
              <a:rPr lang="en-US" altLang="zh-CN" sz="1600" b="1" i="1">
                <a:ea typeface="宋体" panose="02010600030101010101" pitchFamily="2" charset="-122"/>
              </a:rPr>
              <a:t> </a:t>
            </a:r>
            <a:r>
              <a:rPr lang="en-US" altLang="zh-CN" sz="1600">
                <a:ea typeface="宋体" panose="02010600030101010101" pitchFamily="2" charset="-122"/>
              </a:rPr>
              <a:t>(1, 2, … , 6) = [</a:t>
            </a:r>
            <a:r>
              <a:rPr lang="en-US" altLang="zh-CN" sz="1600" i="1">
                <a:solidFill>
                  <a:srgbClr val="0C325C"/>
                </a:solidFill>
                <a:ea typeface="宋体" panose="02010600030101010101" pitchFamily="2" charset="-122"/>
              </a:rPr>
              <a:t>B</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H</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A</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E</a:t>
            </a:r>
            <a:r>
              <a:rPr lang="en-US" altLang="zh-CN" sz="1600">
                <a:solidFill>
                  <a:srgbClr val="0C325C"/>
                </a:solidFill>
                <a:ea typeface="宋体" panose="02010600030101010101" pitchFamily="2" charset="-122"/>
              </a:rPr>
              <a:t>, </a:t>
            </a:r>
            <a:r>
              <a:rPr lang="en-US" altLang="zh-CN" sz="1600" i="1">
                <a:solidFill>
                  <a:srgbClr val="0C325C"/>
                </a:solidFill>
                <a:ea typeface="宋体" panose="02010600030101010101" pitchFamily="2" charset="-122"/>
              </a:rPr>
              <a:t>C</a:t>
            </a:r>
            <a:r>
              <a:rPr lang="en-US" altLang="zh-CN" sz="1600">
                <a:ea typeface="宋体" panose="02010600030101010101" pitchFamily="2" charset="-122"/>
              </a:rPr>
              <a:t>]</a:t>
            </a:r>
          </a:p>
        </p:txBody>
      </p:sp>
      <p:grpSp>
        <p:nvGrpSpPr>
          <p:cNvPr id="248" name="Group 189">
            <a:extLst>
              <a:ext uri="{FF2B5EF4-FFF2-40B4-BE49-F238E27FC236}">
                <a16:creationId xmlns:a16="http://schemas.microsoft.com/office/drawing/2014/main" id="{DAC070B8-16A1-043F-27B3-F1D52AA06C29}"/>
              </a:ext>
            </a:extLst>
          </p:cNvPr>
          <p:cNvGrpSpPr>
            <a:grpSpLocks noChangeAspect="1"/>
          </p:cNvGrpSpPr>
          <p:nvPr/>
        </p:nvGrpSpPr>
        <p:grpSpPr bwMode="auto">
          <a:xfrm>
            <a:off x="2057400" y="3758520"/>
            <a:ext cx="611187" cy="2046287"/>
            <a:chOff x="122" y="1600"/>
            <a:chExt cx="640" cy="2146"/>
          </a:xfrm>
        </p:grpSpPr>
        <p:sp>
          <p:nvSpPr>
            <p:cNvPr id="249" name="Text Box 190">
              <a:extLst>
                <a:ext uri="{FF2B5EF4-FFF2-40B4-BE49-F238E27FC236}">
                  <a16:creationId xmlns:a16="http://schemas.microsoft.com/office/drawing/2014/main" id="{08BDBD88-67FF-31B3-8557-9D1A156A6685}"/>
                </a:ext>
              </a:extLst>
            </p:cNvPr>
            <p:cNvSpPr txBox="1">
              <a:spLocks noChangeAspect="1" noChangeArrowheads="1"/>
            </p:cNvSpPr>
            <p:nvPr/>
          </p:nvSpPr>
          <p:spPr bwMode="auto">
            <a:xfrm>
              <a:off x="202" y="1600"/>
              <a:ext cx="56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6</a:t>
              </a:r>
              <a:endParaRPr lang="en-US" altLang="zh-CN" sz="1600">
                <a:ea typeface="宋体" panose="02010600030101010101" pitchFamily="2" charset="-122"/>
              </a:endParaRPr>
            </a:p>
          </p:txBody>
        </p:sp>
        <p:sp>
          <p:nvSpPr>
            <p:cNvPr id="250" name="Text Box 191">
              <a:extLst>
                <a:ext uri="{FF2B5EF4-FFF2-40B4-BE49-F238E27FC236}">
                  <a16:creationId xmlns:a16="http://schemas.microsoft.com/office/drawing/2014/main" id="{C6E32479-F769-40E6-48DB-F317C6ED8AD4}"/>
                </a:ext>
              </a:extLst>
            </p:cNvPr>
            <p:cNvSpPr txBox="1">
              <a:spLocks noChangeAspect="1" noChangeArrowheads="1"/>
            </p:cNvSpPr>
            <p:nvPr/>
          </p:nvSpPr>
          <p:spPr bwMode="auto">
            <a:xfrm>
              <a:off x="138" y="1986"/>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5</a:t>
              </a:r>
              <a:endParaRPr lang="en-US" altLang="zh-CN" sz="1600">
                <a:ea typeface="宋体" panose="02010600030101010101" pitchFamily="2" charset="-122"/>
              </a:endParaRPr>
            </a:p>
          </p:txBody>
        </p:sp>
        <p:sp>
          <p:nvSpPr>
            <p:cNvPr id="251" name="Text Box 192">
              <a:extLst>
                <a:ext uri="{FF2B5EF4-FFF2-40B4-BE49-F238E27FC236}">
                  <a16:creationId xmlns:a16="http://schemas.microsoft.com/office/drawing/2014/main" id="{2ACD077A-1C93-6AC9-030A-3FD7813E1C5F}"/>
                </a:ext>
              </a:extLst>
            </p:cNvPr>
            <p:cNvSpPr txBox="1">
              <a:spLocks noChangeAspect="1" noChangeArrowheads="1"/>
            </p:cNvSpPr>
            <p:nvPr/>
          </p:nvSpPr>
          <p:spPr bwMode="auto">
            <a:xfrm>
              <a:off x="138" y="2334"/>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4</a:t>
              </a:r>
              <a:endParaRPr lang="en-US" altLang="zh-CN" sz="1600">
                <a:ea typeface="宋体" panose="02010600030101010101" pitchFamily="2" charset="-122"/>
              </a:endParaRPr>
            </a:p>
          </p:txBody>
        </p:sp>
        <p:sp>
          <p:nvSpPr>
            <p:cNvPr id="252" name="Text Box 193">
              <a:extLst>
                <a:ext uri="{FF2B5EF4-FFF2-40B4-BE49-F238E27FC236}">
                  <a16:creationId xmlns:a16="http://schemas.microsoft.com/office/drawing/2014/main" id="{A1981A8E-70F9-0272-2C66-0C42299CE4E2}"/>
                </a:ext>
              </a:extLst>
            </p:cNvPr>
            <p:cNvSpPr txBox="1">
              <a:spLocks noChangeAspect="1" noChangeArrowheads="1"/>
            </p:cNvSpPr>
            <p:nvPr/>
          </p:nvSpPr>
          <p:spPr bwMode="auto">
            <a:xfrm>
              <a:off x="138" y="2697"/>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3</a:t>
              </a:r>
              <a:endParaRPr lang="en-US" altLang="zh-CN" sz="1600">
                <a:ea typeface="宋体" panose="02010600030101010101" pitchFamily="2" charset="-122"/>
              </a:endParaRPr>
            </a:p>
          </p:txBody>
        </p:sp>
        <p:sp>
          <p:nvSpPr>
            <p:cNvPr id="253" name="Text Box 194">
              <a:extLst>
                <a:ext uri="{FF2B5EF4-FFF2-40B4-BE49-F238E27FC236}">
                  <a16:creationId xmlns:a16="http://schemas.microsoft.com/office/drawing/2014/main" id="{E6B0D3CB-3D82-CB5D-7498-3E055DF0B402}"/>
                </a:ext>
              </a:extLst>
            </p:cNvPr>
            <p:cNvSpPr txBox="1">
              <a:spLocks noChangeAspect="1" noChangeArrowheads="1"/>
            </p:cNvSpPr>
            <p:nvPr/>
          </p:nvSpPr>
          <p:spPr bwMode="auto">
            <a:xfrm>
              <a:off x="138" y="3060"/>
              <a:ext cx="6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2</a:t>
              </a:r>
              <a:endParaRPr lang="en-US" altLang="zh-CN" sz="1600">
                <a:ea typeface="宋体" panose="02010600030101010101" pitchFamily="2" charset="-122"/>
              </a:endParaRPr>
            </a:p>
          </p:txBody>
        </p:sp>
        <p:sp>
          <p:nvSpPr>
            <p:cNvPr id="254" name="Text Box 195">
              <a:extLst>
                <a:ext uri="{FF2B5EF4-FFF2-40B4-BE49-F238E27FC236}">
                  <a16:creationId xmlns:a16="http://schemas.microsoft.com/office/drawing/2014/main" id="{A6EC1DAD-5095-5FD2-3403-95B8C4522158}"/>
                </a:ext>
              </a:extLst>
            </p:cNvPr>
            <p:cNvSpPr txBox="1">
              <a:spLocks noChangeAspect="1" noChangeArrowheads="1"/>
            </p:cNvSpPr>
            <p:nvPr/>
          </p:nvSpPr>
          <p:spPr bwMode="auto">
            <a:xfrm>
              <a:off x="122" y="3390"/>
              <a:ext cx="62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1600"/>
                <a:t>     1</a:t>
              </a:r>
              <a:endParaRPr lang="en-US" altLang="zh-CN" sz="1600">
                <a:ea typeface="宋体" panose="02010600030101010101" pitchFamily="2" charset="-122"/>
              </a:endParaRPr>
            </a:p>
          </p:txBody>
        </p:sp>
        <p:sp>
          <p:nvSpPr>
            <p:cNvPr id="255" name="Text Box 196">
              <a:extLst>
                <a:ext uri="{FF2B5EF4-FFF2-40B4-BE49-F238E27FC236}">
                  <a16:creationId xmlns:a16="http://schemas.microsoft.com/office/drawing/2014/main" id="{E5C8B99B-BE44-EAB2-2703-76EE8CDF3C79}"/>
                </a:ext>
              </a:extLst>
            </p:cNvPr>
            <p:cNvSpPr txBox="1">
              <a:spLocks noChangeAspect="1" noChangeArrowheads="1"/>
            </p:cNvSpPr>
            <p:nvPr/>
          </p:nvSpPr>
          <p:spPr bwMode="auto">
            <a:xfrm rot="16200000">
              <a:off x="-137" y="2319"/>
              <a:ext cx="947"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t>Track</a:t>
              </a:r>
            </a:p>
          </p:txBody>
        </p:sp>
      </p:grpSp>
      <p:sp>
        <p:nvSpPr>
          <p:cNvPr id="256" name="Text Box 197">
            <a:extLst>
              <a:ext uri="{FF2B5EF4-FFF2-40B4-BE49-F238E27FC236}">
                <a16:creationId xmlns:a16="http://schemas.microsoft.com/office/drawing/2014/main" id="{250D7669-5B8E-642A-BB31-9CCA4662ED7E}"/>
              </a:ext>
            </a:extLst>
          </p:cNvPr>
          <p:cNvSpPr txBox="1">
            <a:spLocks noChangeAspect="1" noChangeArrowheads="1"/>
          </p:cNvSpPr>
          <p:nvPr/>
        </p:nvSpPr>
        <p:spPr bwMode="auto">
          <a:xfrm>
            <a:off x="5418137" y="5223782"/>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257" name="Text Box 198">
            <a:extLst>
              <a:ext uri="{FF2B5EF4-FFF2-40B4-BE49-F238E27FC236}">
                <a16:creationId xmlns:a16="http://schemas.microsoft.com/office/drawing/2014/main" id="{F262BC2A-66FC-7300-44C3-9FC09853701A}"/>
              </a:ext>
            </a:extLst>
          </p:cNvPr>
          <p:cNvSpPr txBox="1">
            <a:spLocks noChangeAspect="1" noChangeArrowheads="1"/>
          </p:cNvSpPr>
          <p:nvPr/>
        </p:nvSpPr>
        <p:spPr bwMode="auto">
          <a:xfrm>
            <a:off x="5418137" y="4879295"/>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A</a:t>
            </a:r>
          </a:p>
        </p:txBody>
      </p:sp>
      <p:sp>
        <p:nvSpPr>
          <p:cNvPr id="258" name="Text Box 199">
            <a:extLst>
              <a:ext uri="{FF2B5EF4-FFF2-40B4-BE49-F238E27FC236}">
                <a16:creationId xmlns:a16="http://schemas.microsoft.com/office/drawing/2014/main" id="{6C0B87A9-A2AE-B166-FAD9-2B95569056AD}"/>
              </a:ext>
            </a:extLst>
          </p:cNvPr>
          <p:cNvSpPr txBox="1">
            <a:spLocks noChangeAspect="1" noChangeArrowheads="1"/>
          </p:cNvSpPr>
          <p:nvPr/>
        </p:nvSpPr>
        <p:spPr bwMode="auto">
          <a:xfrm>
            <a:off x="5418137" y="4531632"/>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259" name="Text Box 200">
            <a:extLst>
              <a:ext uri="{FF2B5EF4-FFF2-40B4-BE49-F238E27FC236}">
                <a16:creationId xmlns:a16="http://schemas.microsoft.com/office/drawing/2014/main" id="{B062C218-6C86-D835-7FD8-F1F4C4451E54}"/>
              </a:ext>
            </a:extLst>
          </p:cNvPr>
          <p:cNvSpPr txBox="1">
            <a:spLocks noChangeAspect="1" noChangeArrowheads="1"/>
          </p:cNvSpPr>
          <p:nvPr/>
        </p:nvSpPr>
        <p:spPr bwMode="auto">
          <a:xfrm>
            <a:off x="5418137" y="4187145"/>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E</a:t>
            </a:r>
          </a:p>
        </p:txBody>
      </p:sp>
      <p:sp>
        <p:nvSpPr>
          <p:cNvPr id="260" name="Text Box 201">
            <a:extLst>
              <a:ext uri="{FF2B5EF4-FFF2-40B4-BE49-F238E27FC236}">
                <a16:creationId xmlns:a16="http://schemas.microsoft.com/office/drawing/2014/main" id="{AF43BC07-B581-D614-F485-D0B8C1F9EAE9}"/>
              </a:ext>
            </a:extLst>
          </p:cNvPr>
          <p:cNvSpPr txBox="1">
            <a:spLocks noChangeAspect="1" noChangeArrowheads="1"/>
          </p:cNvSpPr>
          <p:nvPr/>
        </p:nvSpPr>
        <p:spPr bwMode="auto">
          <a:xfrm>
            <a:off x="5430837" y="554763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261" name="Text Box 202">
            <a:extLst>
              <a:ext uri="{FF2B5EF4-FFF2-40B4-BE49-F238E27FC236}">
                <a16:creationId xmlns:a16="http://schemas.microsoft.com/office/drawing/2014/main" id="{49C43CDC-1267-B2D9-8609-8EDEA7669E57}"/>
              </a:ext>
            </a:extLst>
          </p:cNvPr>
          <p:cNvSpPr txBox="1">
            <a:spLocks noChangeAspect="1" noChangeArrowheads="1"/>
          </p:cNvSpPr>
          <p:nvPr/>
        </p:nvSpPr>
        <p:spPr bwMode="auto">
          <a:xfrm>
            <a:off x="5430837" y="383948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C</a:t>
            </a:r>
          </a:p>
        </p:txBody>
      </p:sp>
      <p:sp>
        <p:nvSpPr>
          <p:cNvPr id="262" name="Text Box 203">
            <a:extLst>
              <a:ext uri="{FF2B5EF4-FFF2-40B4-BE49-F238E27FC236}">
                <a16:creationId xmlns:a16="http://schemas.microsoft.com/office/drawing/2014/main" id="{8269BED3-5BDE-90D5-29A9-01B1582E709D}"/>
              </a:ext>
            </a:extLst>
          </p:cNvPr>
          <p:cNvSpPr txBox="1">
            <a:spLocks noChangeAspect="1" noChangeArrowheads="1"/>
          </p:cNvSpPr>
          <p:nvPr/>
        </p:nvSpPr>
        <p:spPr bwMode="auto">
          <a:xfrm>
            <a:off x="3683000" y="6004832"/>
            <a:ext cx="3762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G</a:t>
            </a:r>
          </a:p>
        </p:txBody>
      </p:sp>
      <p:sp>
        <p:nvSpPr>
          <p:cNvPr id="263" name="Text Box 204">
            <a:extLst>
              <a:ext uri="{FF2B5EF4-FFF2-40B4-BE49-F238E27FC236}">
                <a16:creationId xmlns:a16="http://schemas.microsoft.com/office/drawing/2014/main" id="{25777795-8A16-37AF-1C87-DB10168CD1E4}"/>
              </a:ext>
            </a:extLst>
          </p:cNvPr>
          <p:cNvSpPr txBox="1">
            <a:spLocks noChangeAspect="1" noChangeArrowheads="1"/>
          </p:cNvSpPr>
          <p:nvPr/>
        </p:nvSpPr>
        <p:spPr bwMode="auto">
          <a:xfrm>
            <a:off x="3370262" y="600483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
        <p:nvSpPr>
          <p:cNvPr id="264" name="Text Box 205">
            <a:extLst>
              <a:ext uri="{FF2B5EF4-FFF2-40B4-BE49-F238E27FC236}">
                <a16:creationId xmlns:a16="http://schemas.microsoft.com/office/drawing/2014/main" id="{EE933E12-2BBB-1B03-BEEE-588E6EDB2F42}"/>
              </a:ext>
            </a:extLst>
          </p:cNvPr>
          <p:cNvSpPr txBox="1">
            <a:spLocks noChangeAspect="1" noChangeArrowheads="1"/>
          </p:cNvSpPr>
          <p:nvPr/>
        </p:nvSpPr>
        <p:spPr bwMode="auto">
          <a:xfrm>
            <a:off x="3973512" y="600483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265" name="Text Box 206">
            <a:extLst>
              <a:ext uri="{FF2B5EF4-FFF2-40B4-BE49-F238E27FC236}">
                <a16:creationId xmlns:a16="http://schemas.microsoft.com/office/drawing/2014/main" id="{C704D26A-2D04-4276-AE9D-F7026025B8F2}"/>
              </a:ext>
            </a:extLst>
          </p:cNvPr>
          <p:cNvSpPr txBox="1">
            <a:spLocks noChangeAspect="1" noChangeArrowheads="1"/>
          </p:cNvSpPr>
          <p:nvPr/>
        </p:nvSpPr>
        <p:spPr bwMode="auto">
          <a:xfrm>
            <a:off x="4289425" y="6004832"/>
            <a:ext cx="3762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266" name="Text Box 207">
            <a:extLst>
              <a:ext uri="{FF2B5EF4-FFF2-40B4-BE49-F238E27FC236}">
                <a16:creationId xmlns:a16="http://schemas.microsoft.com/office/drawing/2014/main" id="{4A57F67A-A071-F264-1C04-D86A062D611C}"/>
              </a:ext>
            </a:extLst>
          </p:cNvPr>
          <p:cNvSpPr txBox="1">
            <a:spLocks noChangeAspect="1" noChangeArrowheads="1"/>
          </p:cNvSpPr>
          <p:nvPr/>
        </p:nvSpPr>
        <p:spPr bwMode="auto">
          <a:xfrm>
            <a:off x="4614862" y="6004832"/>
            <a:ext cx="3762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B</a:t>
            </a:r>
          </a:p>
        </p:txBody>
      </p:sp>
      <p:sp>
        <p:nvSpPr>
          <p:cNvPr id="267" name="Text Box 208">
            <a:extLst>
              <a:ext uri="{FF2B5EF4-FFF2-40B4-BE49-F238E27FC236}">
                <a16:creationId xmlns:a16="http://schemas.microsoft.com/office/drawing/2014/main" id="{DFEAF018-E62C-7830-6F17-2C842FF113EE}"/>
              </a:ext>
            </a:extLst>
          </p:cNvPr>
          <p:cNvSpPr txBox="1">
            <a:spLocks noChangeAspect="1" noChangeArrowheads="1"/>
          </p:cNvSpPr>
          <p:nvPr/>
        </p:nvSpPr>
        <p:spPr bwMode="auto">
          <a:xfrm>
            <a:off x="4914900" y="6004832"/>
            <a:ext cx="3762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i="1">
                <a:solidFill>
                  <a:srgbClr val="0C325C"/>
                </a:solidFill>
              </a:rPr>
              <a:t>H</a:t>
            </a:r>
          </a:p>
        </p:txBody>
      </p:sp>
      <p:sp>
        <p:nvSpPr>
          <p:cNvPr id="268" name="Text Box 209">
            <a:extLst>
              <a:ext uri="{FF2B5EF4-FFF2-40B4-BE49-F238E27FC236}">
                <a16:creationId xmlns:a16="http://schemas.microsoft.com/office/drawing/2014/main" id="{82C19C59-F4E7-0CC1-2808-FCB04A90BFAF}"/>
              </a:ext>
            </a:extLst>
          </p:cNvPr>
          <p:cNvSpPr txBox="1">
            <a:spLocks noChangeAspect="1" noChangeArrowheads="1"/>
          </p:cNvSpPr>
          <p:nvPr/>
        </p:nvSpPr>
        <p:spPr bwMode="auto">
          <a:xfrm>
            <a:off x="3057525" y="6004832"/>
            <a:ext cx="3746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600">
                <a:solidFill>
                  <a:srgbClr val="0C325C"/>
                </a:solidFill>
              </a:rPr>
              <a:t>0</a:t>
            </a:r>
          </a:p>
        </p:txBody>
      </p:sp>
    </p:spTree>
    <p:extLst>
      <p:ext uri="{BB962C8B-B14F-4D97-AF65-F5344CB8AC3E}">
        <p14:creationId xmlns:p14="http://schemas.microsoft.com/office/powerpoint/2010/main" val="165153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p:cTn id="7" dur="500" fill="hold"/>
                                        <p:tgtEl>
                                          <p:spTgt spid="203"/>
                                        </p:tgtEl>
                                        <p:attrNameLst>
                                          <p:attrName>ppt_x</p:attrName>
                                        </p:attrNameLst>
                                      </p:cBhvr>
                                      <p:tavLst>
                                        <p:tav tm="0">
                                          <p:val>
                                            <p:strVal val="#ppt_x-#ppt_w/2"/>
                                          </p:val>
                                        </p:tav>
                                        <p:tav tm="100000">
                                          <p:val>
                                            <p:strVal val="#ppt_x"/>
                                          </p:val>
                                        </p:tav>
                                      </p:tavLst>
                                    </p:anim>
                                    <p:anim calcmode="lin" valueType="num">
                                      <p:cBhvr>
                                        <p:cTn id="8" dur="500" fill="hold"/>
                                        <p:tgtEl>
                                          <p:spTgt spid="203"/>
                                        </p:tgtEl>
                                        <p:attrNameLst>
                                          <p:attrName>ppt_y</p:attrName>
                                        </p:attrNameLst>
                                      </p:cBhvr>
                                      <p:tavLst>
                                        <p:tav tm="0">
                                          <p:val>
                                            <p:strVal val="#ppt_y"/>
                                          </p:val>
                                        </p:tav>
                                        <p:tav tm="100000">
                                          <p:val>
                                            <p:strVal val="#ppt_y"/>
                                          </p:val>
                                        </p:tav>
                                      </p:tavLst>
                                    </p:anim>
                                    <p:anim calcmode="lin" valueType="num">
                                      <p:cBhvr>
                                        <p:cTn id="9" dur="500" fill="hold"/>
                                        <p:tgtEl>
                                          <p:spTgt spid="203"/>
                                        </p:tgtEl>
                                        <p:attrNameLst>
                                          <p:attrName>ppt_w</p:attrName>
                                        </p:attrNameLst>
                                      </p:cBhvr>
                                      <p:tavLst>
                                        <p:tav tm="0">
                                          <p:val>
                                            <p:fltVal val="0"/>
                                          </p:val>
                                        </p:tav>
                                        <p:tav tm="100000">
                                          <p:val>
                                            <p:strVal val="#ppt_w"/>
                                          </p:val>
                                        </p:tav>
                                      </p:tavLst>
                                    </p:anim>
                                    <p:anim calcmode="lin" valueType="num">
                                      <p:cBhvr>
                                        <p:cTn id="10" dur="500" fill="hold"/>
                                        <p:tgtEl>
                                          <p:spTgt spid="203"/>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ppt_x</p:attrName>
                                        </p:attrNameLst>
                                      </p:cBhvr>
                                      <p:tavLst>
                                        <p:tav tm="0">
                                          <p:val>
                                            <p:strVal val="#ppt_x"/>
                                          </p:val>
                                        </p:tav>
                                        <p:tav tm="100000">
                                          <p:val>
                                            <p:strVal val="#ppt_x"/>
                                          </p:val>
                                        </p:tav>
                                      </p:tavLst>
                                    </p:anim>
                                    <p:anim calcmode="lin" valueType="num">
                                      <p:cBhvr>
                                        <p:cTn id="16" dur="500" fill="hold"/>
                                        <p:tgtEl>
                                          <p:spTgt spid="111"/>
                                        </p:tgtEl>
                                        <p:attrNameLst>
                                          <p:attrName>ppt_y</p:attrName>
                                        </p:attrNameLst>
                                      </p:cBhvr>
                                      <p:tavLst>
                                        <p:tav tm="0">
                                          <p:val>
                                            <p:strVal val="#ppt_y+#ppt_h/2"/>
                                          </p:val>
                                        </p:tav>
                                        <p:tav tm="100000">
                                          <p:val>
                                            <p:strVal val="#ppt_y"/>
                                          </p:val>
                                        </p:tav>
                                      </p:tavLst>
                                    </p:anim>
                                    <p:anim calcmode="lin" valueType="num">
                                      <p:cBhvr>
                                        <p:cTn id="17" dur="500" fill="hold"/>
                                        <p:tgtEl>
                                          <p:spTgt spid="111"/>
                                        </p:tgtEl>
                                        <p:attrNameLst>
                                          <p:attrName>ppt_w</p:attrName>
                                        </p:attrNameLst>
                                      </p:cBhvr>
                                      <p:tavLst>
                                        <p:tav tm="0">
                                          <p:val>
                                            <p:strVal val="#ppt_w"/>
                                          </p:val>
                                        </p:tav>
                                        <p:tav tm="100000">
                                          <p:val>
                                            <p:strVal val="#ppt_w"/>
                                          </p:val>
                                        </p:tav>
                                      </p:tavLst>
                                    </p:anim>
                                    <p:anim calcmode="lin" valueType="num">
                                      <p:cBhvr>
                                        <p:cTn id="18" dur="500" fill="hold"/>
                                        <p:tgtEl>
                                          <p:spTgt spid="111"/>
                                        </p:tgtEl>
                                        <p:attrNameLst>
                                          <p:attrName>ppt_h</p:attrName>
                                        </p:attrNameLst>
                                      </p:cBhvr>
                                      <p:tavLst>
                                        <p:tav tm="0">
                                          <p:val>
                                            <p:fltVal val="0"/>
                                          </p:val>
                                        </p:tav>
                                        <p:tav tm="100000">
                                          <p:val>
                                            <p:strVal val="#ppt_h"/>
                                          </p:val>
                                        </p:tav>
                                      </p:tavLst>
                                    </p:anim>
                                  </p:childTnLst>
                                </p:cTn>
                              </p:par>
                              <p:par>
                                <p:cTn id="19" presetID="9" presetClass="entr" presetSubtype="0" fill="hold" nodeType="withEffect">
                                  <p:stCondLst>
                                    <p:cond delay="0"/>
                                  </p:stCondLst>
                                  <p:childTnLst>
                                    <p:set>
                                      <p:cBhvr>
                                        <p:cTn id="20" dur="1" fill="hold">
                                          <p:stCondLst>
                                            <p:cond delay="0"/>
                                          </p:stCondLst>
                                        </p:cTn>
                                        <p:tgtEl>
                                          <p:spTgt spid="239"/>
                                        </p:tgtEl>
                                        <p:attrNameLst>
                                          <p:attrName>style.visibility</p:attrName>
                                        </p:attrNameLst>
                                      </p:cBhvr>
                                      <p:to>
                                        <p:strVal val="visible"/>
                                      </p:to>
                                    </p:set>
                                    <p:animEffect transition="in" filter="dissolve">
                                      <p:cBhvr>
                                        <p:cTn id="21" dur="500"/>
                                        <p:tgtEl>
                                          <p:spTgt spid="239"/>
                                        </p:tgtEl>
                                      </p:cBhvr>
                                    </p:animEffect>
                                  </p:childTnLst>
                                </p:cTn>
                              </p:par>
                            </p:childTnLst>
                          </p:cTn>
                        </p:par>
                        <p:par>
                          <p:cTn id="22" fill="hold">
                            <p:stCondLst>
                              <p:cond delay="500"/>
                            </p:stCondLst>
                            <p:childTnLst>
                              <p:par>
                                <p:cTn id="23" presetID="17" presetClass="entr" presetSubtype="8" fill="hold" nodeType="after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p:cTn id="25" dur="500" fill="hold"/>
                                        <p:tgtEl>
                                          <p:spTgt spid="212"/>
                                        </p:tgtEl>
                                        <p:attrNameLst>
                                          <p:attrName>ppt_x</p:attrName>
                                        </p:attrNameLst>
                                      </p:cBhvr>
                                      <p:tavLst>
                                        <p:tav tm="0">
                                          <p:val>
                                            <p:strVal val="#ppt_x-#ppt_w/2"/>
                                          </p:val>
                                        </p:tav>
                                        <p:tav tm="100000">
                                          <p:val>
                                            <p:strVal val="#ppt_x"/>
                                          </p:val>
                                        </p:tav>
                                      </p:tavLst>
                                    </p:anim>
                                    <p:anim calcmode="lin" valueType="num">
                                      <p:cBhvr>
                                        <p:cTn id="26" dur="500" fill="hold"/>
                                        <p:tgtEl>
                                          <p:spTgt spid="212"/>
                                        </p:tgtEl>
                                        <p:attrNameLst>
                                          <p:attrName>ppt_y</p:attrName>
                                        </p:attrNameLst>
                                      </p:cBhvr>
                                      <p:tavLst>
                                        <p:tav tm="0">
                                          <p:val>
                                            <p:strVal val="#ppt_y"/>
                                          </p:val>
                                        </p:tav>
                                        <p:tav tm="100000">
                                          <p:val>
                                            <p:strVal val="#ppt_y"/>
                                          </p:val>
                                        </p:tav>
                                      </p:tavLst>
                                    </p:anim>
                                    <p:anim calcmode="lin" valueType="num">
                                      <p:cBhvr>
                                        <p:cTn id="27" dur="500" fill="hold"/>
                                        <p:tgtEl>
                                          <p:spTgt spid="212"/>
                                        </p:tgtEl>
                                        <p:attrNameLst>
                                          <p:attrName>ppt_w</p:attrName>
                                        </p:attrNameLst>
                                      </p:cBhvr>
                                      <p:tavLst>
                                        <p:tav tm="0">
                                          <p:val>
                                            <p:fltVal val="0"/>
                                          </p:val>
                                        </p:tav>
                                        <p:tav tm="100000">
                                          <p:val>
                                            <p:strVal val="#ppt_w"/>
                                          </p:val>
                                        </p:tav>
                                      </p:tavLst>
                                    </p:anim>
                                    <p:anim calcmode="lin" valueType="num">
                                      <p:cBhvr>
                                        <p:cTn id="28" dur="500" fill="hold"/>
                                        <p:tgtEl>
                                          <p:spTgt spid="212"/>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p:cTn id="33" dur="500" fill="hold"/>
                                        <p:tgtEl>
                                          <p:spTgt spid="83"/>
                                        </p:tgtEl>
                                        <p:attrNameLst>
                                          <p:attrName>ppt_x</p:attrName>
                                        </p:attrNameLst>
                                      </p:cBhvr>
                                      <p:tavLst>
                                        <p:tav tm="0">
                                          <p:val>
                                            <p:strVal val="#ppt_x"/>
                                          </p:val>
                                        </p:tav>
                                        <p:tav tm="100000">
                                          <p:val>
                                            <p:strVal val="#ppt_x"/>
                                          </p:val>
                                        </p:tav>
                                      </p:tavLst>
                                    </p:anim>
                                    <p:anim calcmode="lin" valueType="num">
                                      <p:cBhvr>
                                        <p:cTn id="34" dur="500" fill="hold"/>
                                        <p:tgtEl>
                                          <p:spTgt spid="83"/>
                                        </p:tgtEl>
                                        <p:attrNameLst>
                                          <p:attrName>ppt_y</p:attrName>
                                        </p:attrNameLst>
                                      </p:cBhvr>
                                      <p:tavLst>
                                        <p:tav tm="0">
                                          <p:val>
                                            <p:strVal val="#ppt_y-#ppt_h/2"/>
                                          </p:val>
                                        </p:tav>
                                        <p:tav tm="100000">
                                          <p:val>
                                            <p:strVal val="#ppt_y"/>
                                          </p:val>
                                        </p:tav>
                                      </p:tavLst>
                                    </p:anim>
                                    <p:anim calcmode="lin" valueType="num">
                                      <p:cBhvr>
                                        <p:cTn id="35" dur="500" fill="hold"/>
                                        <p:tgtEl>
                                          <p:spTgt spid="83"/>
                                        </p:tgtEl>
                                        <p:attrNameLst>
                                          <p:attrName>ppt_w</p:attrName>
                                        </p:attrNameLst>
                                      </p:cBhvr>
                                      <p:tavLst>
                                        <p:tav tm="0">
                                          <p:val>
                                            <p:strVal val="#ppt_w"/>
                                          </p:val>
                                        </p:tav>
                                        <p:tav tm="100000">
                                          <p:val>
                                            <p:strVal val="#ppt_w"/>
                                          </p:val>
                                        </p:tav>
                                      </p:tavLst>
                                    </p:anim>
                                    <p:anim calcmode="lin" valueType="num">
                                      <p:cBhvr>
                                        <p:cTn id="36" dur="500" fill="hold"/>
                                        <p:tgtEl>
                                          <p:spTgt spid="83"/>
                                        </p:tgtEl>
                                        <p:attrNameLst>
                                          <p:attrName>ppt_h</p:attrName>
                                        </p:attrNameLst>
                                      </p:cBhvr>
                                      <p:tavLst>
                                        <p:tav tm="0">
                                          <p:val>
                                            <p:fltVal val="0"/>
                                          </p:val>
                                        </p:tav>
                                        <p:tav tm="100000">
                                          <p:val>
                                            <p:strVal val="#ppt_h"/>
                                          </p:val>
                                        </p:tav>
                                      </p:tavLst>
                                    </p:anim>
                                  </p:childTnLst>
                                </p:cTn>
                              </p:par>
                              <p:par>
                                <p:cTn id="37" presetID="17" presetClass="entr" presetSubtype="1"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p:cTn id="39" dur="500" fill="hold"/>
                                        <p:tgtEl>
                                          <p:spTgt spid="78"/>
                                        </p:tgtEl>
                                        <p:attrNameLst>
                                          <p:attrName>ppt_x</p:attrName>
                                        </p:attrNameLst>
                                      </p:cBhvr>
                                      <p:tavLst>
                                        <p:tav tm="0">
                                          <p:val>
                                            <p:strVal val="#ppt_x"/>
                                          </p:val>
                                        </p:tav>
                                        <p:tav tm="100000">
                                          <p:val>
                                            <p:strVal val="#ppt_x"/>
                                          </p:val>
                                        </p:tav>
                                      </p:tavLst>
                                    </p:anim>
                                    <p:anim calcmode="lin" valueType="num">
                                      <p:cBhvr>
                                        <p:cTn id="40" dur="500" fill="hold"/>
                                        <p:tgtEl>
                                          <p:spTgt spid="78"/>
                                        </p:tgtEl>
                                        <p:attrNameLst>
                                          <p:attrName>ppt_y</p:attrName>
                                        </p:attrNameLst>
                                      </p:cBhvr>
                                      <p:tavLst>
                                        <p:tav tm="0">
                                          <p:val>
                                            <p:strVal val="#ppt_y-#ppt_h/2"/>
                                          </p:val>
                                        </p:tav>
                                        <p:tav tm="100000">
                                          <p:val>
                                            <p:strVal val="#ppt_y"/>
                                          </p:val>
                                        </p:tav>
                                      </p:tavLst>
                                    </p:anim>
                                    <p:anim calcmode="lin" valueType="num">
                                      <p:cBhvr>
                                        <p:cTn id="41" dur="500" fill="hold"/>
                                        <p:tgtEl>
                                          <p:spTgt spid="78"/>
                                        </p:tgtEl>
                                        <p:attrNameLst>
                                          <p:attrName>ppt_w</p:attrName>
                                        </p:attrNameLst>
                                      </p:cBhvr>
                                      <p:tavLst>
                                        <p:tav tm="0">
                                          <p:val>
                                            <p:strVal val="#ppt_w"/>
                                          </p:val>
                                        </p:tav>
                                        <p:tav tm="100000">
                                          <p:val>
                                            <p:strVal val="#ppt_w"/>
                                          </p:val>
                                        </p:tav>
                                      </p:tavLst>
                                    </p:anim>
                                    <p:anim calcmode="lin" valueType="num">
                                      <p:cBhvr>
                                        <p:cTn id="42" dur="500" fill="hold"/>
                                        <p:tgtEl>
                                          <p:spTgt spid="78"/>
                                        </p:tgtEl>
                                        <p:attrNameLst>
                                          <p:attrName>ppt_h</p:attrName>
                                        </p:attrNameLst>
                                      </p:cBhvr>
                                      <p:tavLst>
                                        <p:tav tm="0">
                                          <p:val>
                                            <p:fltVal val="0"/>
                                          </p:val>
                                        </p:tav>
                                        <p:tav tm="100000">
                                          <p:val>
                                            <p:strVal val="#ppt_h"/>
                                          </p:val>
                                        </p:tav>
                                      </p:tavLst>
                                    </p:anim>
                                  </p:childTnLst>
                                </p:cTn>
                              </p:par>
                              <p:par>
                                <p:cTn id="43" presetID="3" presetClass="exit" presetSubtype="10" fill="hold" nodeType="withEffect">
                                  <p:stCondLst>
                                    <p:cond delay="0"/>
                                  </p:stCondLst>
                                  <p:childTnLst>
                                    <p:animEffect transition="out" filter="blinds(horizontal)">
                                      <p:cBhvr>
                                        <p:cTn id="44" dur="500"/>
                                        <p:tgtEl>
                                          <p:spTgt spid="239"/>
                                        </p:tgtEl>
                                      </p:cBhvr>
                                    </p:animEffect>
                                    <p:set>
                                      <p:cBhvr>
                                        <p:cTn id="45" dur="1" fill="hold">
                                          <p:stCondLst>
                                            <p:cond delay="499"/>
                                          </p:stCondLst>
                                        </p:cTn>
                                        <p:tgtEl>
                                          <p:spTgt spid="239"/>
                                        </p:tgtEl>
                                        <p:attrNameLst>
                                          <p:attrName>style.visibility</p:attrName>
                                        </p:attrNameLst>
                                      </p:cBhvr>
                                      <p:to>
                                        <p:strVal val="hidden"/>
                                      </p:to>
                                    </p:set>
                                  </p:childTnLst>
                                </p:cTn>
                              </p:par>
                              <p:par>
                                <p:cTn id="46" presetID="9" presetClass="entr" presetSubtype="0" fill="hold" nodeType="withEffect">
                                  <p:stCondLst>
                                    <p:cond delay="0"/>
                                  </p:stCondLst>
                                  <p:childTnLst>
                                    <p:set>
                                      <p:cBhvr>
                                        <p:cTn id="47" dur="1" fill="hold">
                                          <p:stCondLst>
                                            <p:cond delay="0"/>
                                          </p:stCondLst>
                                        </p:cTn>
                                        <p:tgtEl>
                                          <p:spTgt spid="240"/>
                                        </p:tgtEl>
                                        <p:attrNameLst>
                                          <p:attrName>style.visibility</p:attrName>
                                        </p:attrNameLst>
                                      </p:cBhvr>
                                      <p:to>
                                        <p:strVal val="visible"/>
                                      </p:to>
                                    </p:set>
                                    <p:animEffect transition="in" filter="dissolve">
                                      <p:cBhvr>
                                        <p:cTn id="48" dur="500"/>
                                        <p:tgtEl>
                                          <p:spTgt spid="240"/>
                                        </p:tgtEl>
                                      </p:cBhvr>
                                    </p:animEffect>
                                  </p:childTnLst>
                                </p:cTn>
                              </p:par>
                            </p:childTnLst>
                          </p:cTn>
                        </p:par>
                        <p:par>
                          <p:cTn id="49" fill="hold">
                            <p:stCondLst>
                              <p:cond delay="500"/>
                            </p:stCondLst>
                            <p:childTnLst>
                              <p:par>
                                <p:cTn id="50" presetID="17" presetClass="entr" presetSubtype="8" fill="hold" nodeType="afterEffect">
                                  <p:stCondLst>
                                    <p:cond delay="0"/>
                                  </p:stCondLst>
                                  <p:childTnLst>
                                    <p:set>
                                      <p:cBhvr>
                                        <p:cTn id="51" dur="1" fill="hold">
                                          <p:stCondLst>
                                            <p:cond delay="0"/>
                                          </p:stCondLst>
                                        </p:cTn>
                                        <p:tgtEl>
                                          <p:spTgt spid="208"/>
                                        </p:tgtEl>
                                        <p:attrNameLst>
                                          <p:attrName>style.visibility</p:attrName>
                                        </p:attrNameLst>
                                      </p:cBhvr>
                                      <p:to>
                                        <p:strVal val="visible"/>
                                      </p:to>
                                    </p:set>
                                    <p:anim calcmode="lin" valueType="num">
                                      <p:cBhvr>
                                        <p:cTn id="52" dur="500" fill="hold"/>
                                        <p:tgtEl>
                                          <p:spTgt spid="208"/>
                                        </p:tgtEl>
                                        <p:attrNameLst>
                                          <p:attrName>ppt_x</p:attrName>
                                        </p:attrNameLst>
                                      </p:cBhvr>
                                      <p:tavLst>
                                        <p:tav tm="0">
                                          <p:val>
                                            <p:strVal val="#ppt_x-#ppt_w/2"/>
                                          </p:val>
                                        </p:tav>
                                        <p:tav tm="100000">
                                          <p:val>
                                            <p:strVal val="#ppt_x"/>
                                          </p:val>
                                        </p:tav>
                                      </p:tavLst>
                                    </p:anim>
                                    <p:anim calcmode="lin" valueType="num">
                                      <p:cBhvr>
                                        <p:cTn id="53" dur="500" fill="hold"/>
                                        <p:tgtEl>
                                          <p:spTgt spid="208"/>
                                        </p:tgtEl>
                                        <p:attrNameLst>
                                          <p:attrName>ppt_y</p:attrName>
                                        </p:attrNameLst>
                                      </p:cBhvr>
                                      <p:tavLst>
                                        <p:tav tm="0">
                                          <p:val>
                                            <p:strVal val="#ppt_y"/>
                                          </p:val>
                                        </p:tav>
                                        <p:tav tm="100000">
                                          <p:val>
                                            <p:strVal val="#ppt_y"/>
                                          </p:val>
                                        </p:tav>
                                      </p:tavLst>
                                    </p:anim>
                                    <p:anim calcmode="lin" valueType="num">
                                      <p:cBhvr>
                                        <p:cTn id="54" dur="500" fill="hold"/>
                                        <p:tgtEl>
                                          <p:spTgt spid="208"/>
                                        </p:tgtEl>
                                        <p:attrNameLst>
                                          <p:attrName>ppt_w</p:attrName>
                                        </p:attrNameLst>
                                      </p:cBhvr>
                                      <p:tavLst>
                                        <p:tav tm="0">
                                          <p:val>
                                            <p:fltVal val="0"/>
                                          </p:val>
                                        </p:tav>
                                        <p:tav tm="100000">
                                          <p:val>
                                            <p:strVal val="#ppt_w"/>
                                          </p:val>
                                        </p:tav>
                                      </p:tavLst>
                                    </p:anim>
                                    <p:anim calcmode="lin" valueType="num">
                                      <p:cBhvr>
                                        <p:cTn id="55" dur="500" fill="hold"/>
                                        <p:tgtEl>
                                          <p:spTgt spid="208"/>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4" fill="hold" nodeType="clickEffect">
                                  <p:stCondLst>
                                    <p:cond delay="0"/>
                                  </p:stCondLst>
                                  <p:childTnLst>
                                    <p:set>
                                      <p:cBhvr>
                                        <p:cTn id="59" dur="1" fill="hold">
                                          <p:stCondLst>
                                            <p:cond delay="0"/>
                                          </p:stCondLst>
                                        </p:cTn>
                                        <p:tgtEl>
                                          <p:spTgt spid="84"/>
                                        </p:tgtEl>
                                        <p:attrNameLst>
                                          <p:attrName>style.visibility</p:attrName>
                                        </p:attrNameLst>
                                      </p:cBhvr>
                                      <p:to>
                                        <p:strVal val="visible"/>
                                      </p:to>
                                    </p:set>
                                    <p:anim calcmode="lin" valueType="num">
                                      <p:cBhvr>
                                        <p:cTn id="60" dur="500" fill="hold"/>
                                        <p:tgtEl>
                                          <p:spTgt spid="84"/>
                                        </p:tgtEl>
                                        <p:attrNameLst>
                                          <p:attrName>ppt_x</p:attrName>
                                        </p:attrNameLst>
                                      </p:cBhvr>
                                      <p:tavLst>
                                        <p:tav tm="0">
                                          <p:val>
                                            <p:strVal val="#ppt_x"/>
                                          </p:val>
                                        </p:tav>
                                        <p:tav tm="100000">
                                          <p:val>
                                            <p:strVal val="#ppt_x"/>
                                          </p:val>
                                        </p:tav>
                                      </p:tavLst>
                                    </p:anim>
                                    <p:anim calcmode="lin" valueType="num">
                                      <p:cBhvr>
                                        <p:cTn id="61" dur="500" fill="hold"/>
                                        <p:tgtEl>
                                          <p:spTgt spid="84"/>
                                        </p:tgtEl>
                                        <p:attrNameLst>
                                          <p:attrName>ppt_y</p:attrName>
                                        </p:attrNameLst>
                                      </p:cBhvr>
                                      <p:tavLst>
                                        <p:tav tm="0">
                                          <p:val>
                                            <p:strVal val="#ppt_y+#ppt_h/2"/>
                                          </p:val>
                                        </p:tav>
                                        <p:tav tm="100000">
                                          <p:val>
                                            <p:strVal val="#ppt_y"/>
                                          </p:val>
                                        </p:tav>
                                      </p:tavLst>
                                    </p:anim>
                                    <p:anim calcmode="lin" valueType="num">
                                      <p:cBhvr>
                                        <p:cTn id="62" dur="500" fill="hold"/>
                                        <p:tgtEl>
                                          <p:spTgt spid="84"/>
                                        </p:tgtEl>
                                        <p:attrNameLst>
                                          <p:attrName>ppt_w</p:attrName>
                                        </p:attrNameLst>
                                      </p:cBhvr>
                                      <p:tavLst>
                                        <p:tav tm="0">
                                          <p:val>
                                            <p:strVal val="#ppt_w"/>
                                          </p:val>
                                        </p:tav>
                                        <p:tav tm="100000">
                                          <p:val>
                                            <p:strVal val="#ppt_w"/>
                                          </p:val>
                                        </p:tav>
                                      </p:tavLst>
                                    </p:anim>
                                    <p:anim calcmode="lin" valueType="num">
                                      <p:cBhvr>
                                        <p:cTn id="63" dur="500" fill="hold"/>
                                        <p:tgtEl>
                                          <p:spTgt spid="84"/>
                                        </p:tgtEl>
                                        <p:attrNameLst>
                                          <p:attrName>ppt_h</p:attrName>
                                        </p:attrNameLst>
                                      </p:cBhvr>
                                      <p:tavLst>
                                        <p:tav tm="0">
                                          <p:val>
                                            <p:fltVal val="0"/>
                                          </p:val>
                                        </p:tav>
                                        <p:tav tm="100000">
                                          <p:val>
                                            <p:strVal val="#ppt_h"/>
                                          </p:val>
                                        </p:tav>
                                      </p:tavLst>
                                    </p:anim>
                                  </p:childTnLst>
                                </p:cTn>
                              </p:par>
                              <p:par>
                                <p:cTn id="64" presetID="3" presetClass="exit" presetSubtype="10" fill="hold" nodeType="withEffect">
                                  <p:stCondLst>
                                    <p:cond delay="0"/>
                                  </p:stCondLst>
                                  <p:childTnLst>
                                    <p:animEffect transition="out" filter="blinds(horizontal)">
                                      <p:cBhvr>
                                        <p:cTn id="65" dur="500"/>
                                        <p:tgtEl>
                                          <p:spTgt spid="240"/>
                                        </p:tgtEl>
                                      </p:cBhvr>
                                    </p:animEffect>
                                    <p:set>
                                      <p:cBhvr>
                                        <p:cTn id="66" dur="1" fill="hold">
                                          <p:stCondLst>
                                            <p:cond delay="499"/>
                                          </p:stCondLst>
                                        </p:cTn>
                                        <p:tgtEl>
                                          <p:spTgt spid="240"/>
                                        </p:tgtEl>
                                        <p:attrNameLst>
                                          <p:attrName>style.visibility</p:attrName>
                                        </p:attrNameLst>
                                      </p:cBhvr>
                                      <p:to>
                                        <p:strVal val="hidden"/>
                                      </p:to>
                                    </p:set>
                                  </p:childTnLst>
                                </p:cTn>
                              </p:par>
                              <p:par>
                                <p:cTn id="67" presetID="9" presetClass="entr" presetSubtype="0" fill="hold" nodeType="withEffect">
                                  <p:stCondLst>
                                    <p:cond delay="0"/>
                                  </p:stCondLst>
                                  <p:childTnLst>
                                    <p:set>
                                      <p:cBhvr>
                                        <p:cTn id="68" dur="1" fill="hold">
                                          <p:stCondLst>
                                            <p:cond delay="0"/>
                                          </p:stCondLst>
                                        </p:cTn>
                                        <p:tgtEl>
                                          <p:spTgt spid="241"/>
                                        </p:tgtEl>
                                        <p:attrNameLst>
                                          <p:attrName>style.visibility</p:attrName>
                                        </p:attrNameLst>
                                      </p:cBhvr>
                                      <p:to>
                                        <p:strVal val="visible"/>
                                      </p:to>
                                    </p:set>
                                    <p:animEffect transition="in" filter="dissolve">
                                      <p:cBhvr>
                                        <p:cTn id="69" dur="500"/>
                                        <p:tgtEl>
                                          <p:spTgt spid="241"/>
                                        </p:tgtEl>
                                      </p:cBhvr>
                                    </p:animEffect>
                                  </p:childTnLst>
                                </p:cTn>
                              </p:par>
                              <p:par>
                                <p:cTn id="70" presetID="17" presetClass="entr" presetSubtype="4" fill="hold" nodeType="withEffect">
                                  <p:stCondLst>
                                    <p:cond delay="0"/>
                                  </p:stCondLst>
                                  <p:childTnLst>
                                    <p:set>
                                      <p:cBhvr>
                                        <p:cTn id="71" dur="1" fill="hold">
                                          <p:stCondLst>
                                            <p:cond delay="0"/>
                                          </p:stCondLst>
                                        </p:cTn>
                                        <p:tgtEl>
                                          <p:spTgt spid="86"/>
                                        </p:tgtEl>
                                        <p:attrNameLst>
                                          <p:attrName>style.visibility</p:attrName>
                                        </p:attrNameLst>
                                      </p:cBhvr>
                                      <p:to>
                                        <p:strVal val="visible"/>
                                      </p:to>
                                    </p:set>
                                    <p:anim calcmode="lin" valueType="num">
                                      <p:cBhvr>
                                        <p:cTn id="72" dur="500" fill="hold"/>
                                        <p:tgtEl>
                                          <p:spTgt spid="86"/>
                                        </p:tgtEl>
                                        <p:attrNameLst>
                                          <p:attrName>ppt_x</p:attrName>
                                        </p:attrNameLst>
                                      </p:cBhvr>
                                      <p:tavLst>
                                        <p:tav tm="0">
                                          <p:val>
                                            <p:strVal val="#ppt_x"/>
                                          </p:val>
                                        </p:tav>
                                        <p:tav tm="100000">
                                          <p:val>
                                            <p:strVal val="#ppt_x"/>
                                          </p:val>
                                        </p:tav>
                                      </p:tavLst>
                                    </p:anim>
                                    <p:anim calcmode="lin" valueType="num">
                                      <p:cBhvr>
                                        <p:cTn id="73" dur="500" fill="hold"/>
                                        <p:tgtEl>
                                          <p:spTgt spid="86"/>
                                        </p:tgtEl>
                                        <p:attrNameLst>
                                          <p:attrName>ppt_y</p:attrName>
                                        </p:attrNameLst>
                                      </p:cBhvr>
                                      <p:tavLst>
                                        <p:tav tm="0">
                                          <p:val>
                                            <p:strVal val="#ppt_y+#ppt_h/2"/>
                                          </p:val>
                                        </p:tav>
                                        <p:tav tm="100000">
                                          <p:val>
                                            <p:strVal val="#ppt_y"/>
                                          </p:val>
                                        </p:tav>
                                      </p:tavLst>
                                    </p:anim>
                                    <p:anim calcmode="lin" valueType="num">
                                      <p:cBhvr>
                                        <p:cTn id="74" dur="500" fill="hold"/>
                                        <p:tgtEl>
                                          <p:spTgt spid="86"/>
                                        </p:tgtEl>
                                        <p:attrNameLst>
                                          <p:attrName>ppt_w</p:attrName>
                                        </p:attrNameLst>
                                      </p:cBhvr>
                                      <p:tavLst>
                                        <p:tav tm="0">
                                          <p:val>
                                            <p:strVal val="#ppt_w"/>
                                          </p:val>
                                        </p:tav>
                                        <p:tav tm="100000">
                                          <p:val>
                                            <p:strVal val="#ppt_w"/>
                                          </p:val>
                                        </p:tav>
                                      </p:tavLst>
                                    </p:anim>
                                    <p:anim calcmode="lin" valueType="num">
                                      <p:cBhvr>
                                        <p:cTn id="75" dur="500" fill="hold"/>
                                        <p:tgtEl>
                                          <p:spTgt spid="86"/>
                                        </p:tgtEl>
                                        <p:attrNameLst>
                                          <p:attrName>ppt_h</p:attrName>
                                        </p:attrNameLst>
                                      </p:cBhvr>
                                      <p:tavLst>
                                        <p:tav tm="0">
                                          <p:val>
                                            <p:fltVal val="0"/>
                                          </p:val>
                                        </p:tav>
                                        <p:tav tm="100000">
                                          <p:val>
                                            <p:strVal val="#ppt_h"/>
                                          </p:val>
                                        </p:tav>
                                      </p:tavLst>
                                    </p:anim>
                                  </p:childTnLst>
                                </p:cTn>
                              </p:par>
                              <p:par>
                                <p:cTn id="76" presetID="17" presetClass="entr" presetSubtype="1" fill="hold" nodeType="withEffect">
                                  <p:stCondLst>
                                    <p:cond delay="0"/>
                                  </p:stCondLst>
                                  <p:childTnLst>
                                    <p:set>
                                      <p:cBhvr>
                                        <p:cTn id="77" dur="1" fill="hold">
                                          <p:stCondLst>
                                            <p:cond delay="0"/>
                                          </p:stCondLst>
                                        </p:cTn>
                                        <p:tgtEl>
                                          <p:spTgt spid="85"/>
                                        </p:tgtEl>
                                        <p:attrNameLst>
                                          <p:attrName>style.visibility</p:attrName>
                                        </p:attrNameLst>
                                      </p:cBhvr>
                                      <p:to>
                                        <p:strVal val="visible"/>
                                      </p:to>
                                    </p:set>
                                    <p:anim calcmode="lin" valueType="num">
                                      <p:cBhvr>
                                        <p:cTn id="78" dur="500" fill="hold"/>
                                        <p:tgtEl>
                                          <p:spTgt spid="85"/>
                                        </p:tgtEl>
                                        <p:attrNameLst>
                                          <p:attrName>ppt_x</p:attrName>
                                        </p:attrNameLst>
                                      </p:cBhvr>
                                      <p:tavLst>
                                        <p:tav tm="0">
                                          <p:val>
                                            <p:strVal val="#ppt_x"/>
                                          </p:val>
                                        </p:tav>
                                        <p:tav tm="100000">
                                          <p:val>
                                            <p:strVal val="#ppt_x"/>
                                          </p:val>
                                        </p:tav>
                                      </p:tavLst>
                                    </p:anim>
                                    <p:anim calcmode="lin" valueType="num">
                                      <p:cBhvr>
                                        <p:cTn id="79" dur="500" fill="hold"/>
                                        <p:tgtEl>
                                          <p:spTgt spid="85"/>
                                        </p:tgtEl>
                                        <p:attrNameLst>
                                          <p:attrName>ppt_y</p:attrName>
                                        </p:attrNameLst>
                                      </p:cBhvr>
                                      <p:tavLst>
                                        <p:tav tm="0">
                                          <p:val>
                                            <p:strVal val="#ppt_y-#ppt_h/2"/>
                                          </p:val>
                                        </p:tav>
                                        <p:tav tm="100000">
                                          <p:val>
                                            <p:strVal val="#ppt_y"/>
                                          </p:val>
                                        </p:tav>
                                      </p:tavLst>
                                    </p:anim>
                                    <p:anim calcmode="lin" valueType="num">
                                      <p:cBhvr>
                                        <p:cTn id="80" dur="500" fill="hold"/>
                                        <p:tgtEl>
                                          <p:spTgt spid="85"/>
                                        </p:tgtEl>
                                        <p:attrNameLst>
                                          <p:attrName>ppt_w</p:attrName>
                                        </p:attrNameLst>
                                      </p:cBhvr>
                                      <p:tavLst>
                                        <p:tav tm="0">
                                          <p:val>
                                            <p:strVal val="#ppt_w"/>
                                          </p:val>
                                        </p:tav>
                                        <p:tav tm="100000">
                                          <p:val>
                                            <p:strVal val="#ppt_w"/>
                                          </p:val>
                                        </p:tav>
                                      </p:tavLst>
                                    </p:anim>
                                    <p:anim calcmode="lin" valueType="num">
                                      <p:cBhvr>
                                        <p:cTn id="81" dur="500" fill="hold"/>
                                        <p:tgtEl>
                                          <p:spTgt spid="85"/>
                                        </p:tgtEl>
                                        <p:attrNameLst>
                                          <p:attrName>ppt_h</p:attrName>
                                        </p:attrNameLst>
                                      </p:cBhvr>
                                      <p:tavLst>
                                        <p:tav tm="0">
                                          <p:val>
                                            <p:fltVal val="0"/>
                                          </p:val>
                                        </p:tav>
                                        <p:tav tm="100000">
                                          <p:val>
                                            <p:strVal val="#ppt_h"/>
                                          </p:val>
                                        </p:tav>
                                      </p:tavLst>
                                    </p:anim>
                                  </p:childTnLst>
                                </p:cTn>
                              </p:par>
                            </p:childTnLst>
                          </p:cTn>
                        </p:par>
                        <p:par>
                          <p:cTn id="82" fill="hold">
                            <p:stCondLst>
                              <p:cond delay="500"/>
                            </p:stCondLst>
                            <p:childTnLst>
                              <p:par>
                                <p:cTn id="83" presetID="17" presetClass="entr" presetSubtype="8" fill="hold" nodeType="afterEffect">
                                  <p:stCondLst>
                                    <p:cond delay="0"/>
                                  </p:stCondLst>
                                  <p:childTnLst>
                                    <p:set>
                                      <p:cBhvr>
                                        <p:cTn id="84" dur="1" fill="hold">
                                          <p:stCondLst>
                                            <p:cond delay="0"/>
                                          </p:stCondLst>
                                        </p:cTn>
                                        <p:tgtEl>
                                          <p:spTgt spid="217"/>
                                        </p:tgtEl>
                                        <p:attrNameLst>
                                          <p:attrName>style.visibility</p:attrName>
                                        </p:attrNameLst>
                                      </p:cBhvr>
                                      <p:to>
                                        <p:strVal val="visible"/>
                                      </p:to>
                                    </p:set>
                                    <p:anim calcmode="lin" valueType="num">
                                      <p:cBhvr>
                                        <p:cTn id="85" dur="500" fill="hold"/>
                                        <p:tgtEl>
                                          <p:spTgt spid="217"/>
                                        </p:tgtEl>
                                        <p:attrNameLst>
                                          <p:attrName>ppt_x</p:attrName>
                                        </p:attrNameLst>
                                      </p:cBhvr>
                                      <p:tavLst>
                                        <p:tav tm="0">
                                          <p:val>
                                            <p:strVal val="#ppt_x-#ppt_w/2"/>
                                          </p:val>
                                        </p:tav>
                                        <p:tav tm="100000">
                                          <p:val>
                                            <p:strVal val="#ppt_x"/>
                                          </p:val>
                                        </p:tav>
                                      </p:tavLst>
                                    </p:anim>
                                    <p:anim calcmode="lin" valueType="num">
                                      <p:cBhvr>
                                        <p:cTn id="86" dur="500" fill="hold"/>
                                        <p:tgtEl>
                                          <p:spTgt spid="217"/>
                                        </p:tgtEl>
                                        <p:attrNameLst>
                                          <p:attrName>ppt_y</p:attrName>
                                        </p:attrNameLst>
                                      </p:cBhvr>
                                      <p:tavLst>
                                        <p:tav tm="0">
                                          <p:val>
                                            <p:strVal val="#ppt_y"/>
                                          </p:val>
                                        </p:tav>
                                        <p:tav tm="100000">
                                          <p:val>
                                            <p:strVal val="#ppt_y"/>
                                          </p:val>
                                        </p:tav>
                                      </p:tavLst>
                                    </p:anim>
                                    <p:anim calcmode="lin" valueType="num">
                                      <p:cBhvr>
                                        <p:cTn id="87" dur="500" fill="hold"/>
                                        <p:tgtEl>
                                          <p:spTgt spid="217"/>
                                        </p:tgtEl>
                                        <p:attrNameLst>
                                          <p:attrName>ppt_w</p:attrName>
                                        </p:attrNameLst>
                                      </p:cBhvr>
                                      <p:tavLst>
                                        <p:tav tm="0">
                                          <p:val>
                                            <p:fltVal val="0"/>
                                          </p:val>
                                        </p:tav>
                                        <p:tav tm="100000">
                                          <p:val>
                                            <p:strVal val="#ppt_w"/>
                                          </p:val>
                                        </p:tav>
                                      </p:tavLst>
                                    </p:anim>
                                    <p:anim calcmode="lin" valueType="num">
                                      <p:cBhvr>
                                        <p:cTn id="88" dur="500" fill="hold"/>
                                        <p:tgtEl>
                                          <p:spTgt spid="217"/>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3" presetClass="exit" presetSubtype="10" fill="hold" grpId="0" nodeType="clickEffect">
                                  <p:stCondLst>
                                    <p:cond delay="0"/>
                                  </p:stCondLst>
                                  <p:childTnLst>
                                    <p:animEffect transition="out" filter="blinds(horizontal)">
                                      <p:cBhvr>
                                        <p:cTn id="92" dur="500"/>
                                        <p:tgtEl>
                                          <p:spTgt spid="241"/>
                                        </p:tgtEl>
                                      </p:cBhvr>
                                    </p:animEffect>
                                    <p:set>
                                      <p:cBhvr>
                                        <p:cTn id="93" dur="1" fill="hold">
                                          <p:stCondLst>
                                            <p:cond delay="499"/>
                                          </p:stCondLst>
                                        </p:cTn>
                                        <p:tgtEl>
                                          <p:spTgt spid="241"/>
                                        </p:tgtEl>
                                        <p:attrNameLst>
                                          <p:attrName>style.visibility</p:attrName>
                                        </p:attrNameLst>
                                      </p:cBhvr>
                                      <p:to>
                                        <p:strVal val="hidden"/>
                                      </p:to>
                                    </p:set>
                                  </p:childTnLst>
                                </p:cTn>
                              </p:par>
                              <p:par>
                                <p:cTn id="94" presetID="9" presetClass="entr" presetSubtype="0" fill="hold" nodeType="withEffect">
                                  <p:stCondLst>
                                    <p:cond delay="0"/>
                                  </p:stCondLst>
                                  <p:childTnLst>
                                    <p:set>
                                      <p:cBhvr>
                                        <p:cTn id="95" dur="1" fill="hold">
                                          <p:stCondLst>
                                            <p:cond delay="0"/>
                                          </p:stCondLst>
                                        </p:cTn>
                                        <p:tgtEl>
                                          <p:spTgt spid="242"/>
                                        </p:tgtEl>
                                        <p:attrNameLst>
                                          <p:attrName>style.visibility</p:attrName>
                                        </p:attrNameLst>
                                      </p:cBhvr>
                                      <p:to>
                                        <p:strVal val="visible"/>
                                      </p:to>
                                    </p:set>
                                    <p:animEffect transition="in" filter="dissolve">
                                      <p:cBhvr>
                                        <p:cTn id="96" dur="500"/>
                                        <p:tgtEl>
                                          <p:spTgt spid="242"/>
                                        </p:tgtEl>
                                      </p:cBhvr>
                                    </p:animEffect>
                                  </p:childTnLst>
                                </p:cTn>
                              </p:par>
                              <p:par>
                                <p:cTn id="97" presetID="17" presetClass="entr" presetSubtype="1" fill="hold" nodeType="withEffect">
                                  <p:stCondLst>
                                    <p:cond delay="0"/>
                                  </p:stCondLst>
                                  <p:childTnLst>
                                    <p:set>
                                      <p:cBhvr>
                                        <p:cTn id="98" dur="1" fill="hold">
                                          <p:stCondLst>
                                            <p:cond delay="0"/>
                                          </p:stCondLst>
                                        </p:cTn>
                                        <p:tgtEl>
                                          <p:spTgt spid="80"/>
                                        </p:tgtEl>
                                        <p:attrNameLst>
                                          <p:attrName>style.visibility</p:attrName>
                                        </p:attrNameLst>
                                      </p:cBhvr>
                                      <p:to>
                                        <p:strVal val="visible"/>
                                      </p:to>
                                    </p:set>
                                    <p:anim calcmode="lin" valueType="num">
                                      <p:cBhvr>
                                        <p:cTn id="99" dur="500" fill="hold"/>
                                        <p:tgtEl>
                                          <p:spTgt spid="80"/>
                                        </p:tgtEl>
                                        <p:attrNameLst>
                                          <p:attrName>ppt_x</p:attrName>
                                        </p:attrNameLst>
                                      </p:cBhvr>
                                      <p:tavLst>
                                        <p:tav tm="0">
                                          <p:val>
                                            <p:strVal val="#ppt_x"/>
                                          </p:val>
                                        </p:tav>
                                        <p:tav tm="100000">
                                          <p:val>
                                            <p:strVal val="#ppt_x"/>
                                          </p:val>
                                        </p:tav>
                                      </p:tavLst>
                                    </p:anim>
                                    <p:anim calcmode="lin" valueType="num">
                                      <p:cBhvr>
                                        <p:cTn id="100" dur="500" fill="hold"/>
                                        <p:tgtEl>
                                          <p:spTgt spid="80"/>
                                        </p:tgtEl>
                                        <p:attrNameLst>
                                          <p:attrName>ppt_y</p:attrName>
                                        </p:attrNameLst>
                                      </p:cBhvr>
                                      <p:tavLst>
                                        <p:tav tm="0">
                                          <p:val>
                                            <p:strVal val="#ppt_y-#ppt_h/2"/>
                                          </p:val>
                                        </p:tav>
                                        <p:tav tm="100000">
                                          <p:val>
                                            <p:strVal val="#ppt_y"/>
                                          </p:val>
                                        </p:tav>
                                      </p:tavLst>
                                    </p:anim>
                                    <p:anim calcmode="lin" valueType="num">
                                      <p:cBhvr>
                                        <p:cTn id="101" dur="500" fill="hold"/>
                                        <p:tgtEl>
                                          <p:spTgt spid="80"/>
                                        </p:tgtEl>
                                        <p:attrNameLst>
                                          <p:attrName>ppt_w</p:attrName>
                                        </p:attrNameLst>
                                      </p:cBhvr>
                                      <p:tavLst>
                                        <p:tav tm="0">
                                          <p:val>
                                            <p:strVal val="#ppt_w"/>
                                          </p:val>
                                        </p:tav>
                                        <p:tav tm="100000">
                                          <p:val>
                                            <p:strVal val="#ppt_w"/>
                                          </p:val>
                                        </p:tav>
                                      </p:tavLst>
                                    </p:anim>
                                    <p:anim calcmode="lin" valueType="num">
                                      <p:cBhvr>
                                        <p:cTn id="102" dur="500" fill="hold"/>
                                        <p:tgtEl>
                                          <p:spTgt spid="80"/>
                                        </p:tgtEl>
                                        <p:attrNameLst>
                                          <p:attrName>ppt_h</p:attrName>
                                        </p:attrNameLst>
                                      </p:cBhvr>
                                      <p:tavLst>
                                        <p:tav tm="0">
                                          <p:val>
                                            <p:fltVal val="0"/>
                                          </p:val>
                                        </p:tav>
                                        <p:tav tm="100000">
                                          <p:val>
                                            <p:strVal val="#ppt_h"/>
                                          </p:val>
                                        </p:tav>
                                      </p:tavLst>
                                    </p:anim>
                                  </p:childTnLst>
                                </p:cTn>
                              </p:par>
                            </p:childTnLst>
                          </p:cTn>
                        </p:par>
                        <p:par>
                          <p:cTn id="103" fill="hold">
                            <p:stCondLst>
                              <p:cond delay="500"/>
                            </p:stCondLst>
                            <p:childTnLst>
                              <p:par>
                                <p:cTn id="104" presetID="17" presetClass="entr" presetSubtype="8" fill="hold" nodeType="afterEffect">
                                  <p:stCondLst>
                                    <p:cond delay="0"/>
                                  </p:stCondLst>
                                  <p:childTnLst>
                                    <p:set>
                                      <p:cBhvr>
                                        <p:cTn id="105" dur="1" fill="hold">
                                          <p:stCondLst>
                                            <p:cond delay="0"/>
                                          </p:stCondLst>
                                        </p:cTn>
                                        <p:tgtEl>
                                          <p:spTgt spid="218"/>
                                        </p:tgtEl>
                                        <p:attrNameLst>
                                          <p:attrName>style.visibility</p:attrName>
                                        </p:attrNameLst>
                                      </p:cBhvr>
                                      <p:to>
                                        <p:strVal val="visible"/>
                                      </p:to>
                                    </p:set>
                                    <p:anim calcmode="lin" valueType="num">
                                      <p:cBhvr>
                                        <p:cTn id="106" dur="500" fill="hold"/>
                                        <p:tgtEl>
                                          <p:spTgt spid="218"/>
                                        </p:tgtEl>
                                        <p:attrNameLst>
                                          <p:attrName>ppt_x</p:attrName>
                                        </p:attrNameLst>
                                      </p:cBhvr>
                                      <p:tavLst>
                                        <p:tav tm="0">
                                          <p:val>
                                            <p:strVal val="#ppt_x-#ppt_w/2"/>
                                          </p:val>
                                        </p:tav>
                                        <p:tav tm="100000">
                                          <p:val>
                                            <p:strVal val="#ppt_x"/>
                                          </p:val>
                                        </p:tav>
                                      </p:tavLst>
                                    </p:anim>
                                    <p:anim calcmode="lin" valueType="num">
                                      <p:cBhvr>
                                        <p:cTn id="107" dur="500" fill="hold"/>
                                        <p:tgtEl>
                                          <p:spTgt spid="218"/>
                                        </p:tgtEl>
                                        <p:attrNameLst>
                                          <p:attrName>ppt_y</p:attrName>
                                        </p:attrNameLst>
                                      </p:cBhvr>
                                      <p:tavLst>
                                        <p:tav tm="0">
                                          <p:val>
                                            <p:strVal val="#ppt_y"/>
                                          </p:val>
                                        </p:tav>
                                        <p:tav tm="100000">
                                          <p:val>
                                            <p:strVal val="#ppt_y"/>
                                          </p:val>
                                        </p:tav>
                                      </p:tavLst>
                                    </p:anim>
                                    <p:anim calcmode="lin" valueType="num">
                                      <p:cBhvr>
                                        <p:cTn id="108" dur="500" fill="hold"/>
                                        <p:tgtEl>
                                          <p:spTgt spid="218"/>
                                        </p:tgtEl>
                                        <p:attrNameLst>
                                          <p:attrName>ppt_w</p:attrName>
                                        </p:attrNameLst>
                                      </p:cBhvr>
                                      <p:tavLst>
                                        <p:tav tm="0">
                                          <p:val>
                                            <p:fltVal val="0"/>
                                          </p:val>
                                        </p:tav>
                                        <p:tav tm="100000">
                                          <p:val>
                                            <p:strVal val="#ppt_w"/>
                                          </p:val>
                                        </p:tav>
                                      </p:tavLst>
                                    </p:anim>
                                    <p:anim calcmode="lin" valueType="num">
                                      <p:cBhvr>
                                        <p:cTn id="109" dur="500" fill="hold"/>
                                        <p:tgtEl>
                                          <p:spTgt spid="218"/>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3" presetClass="exit" presetSubtype="10" fill="hold" nodeType="clickEffect">
                                  <p:stCondLst>
                                    <p:cond delay="0"/>
                                  </p:stCondLst>
                                  <p:childTnLst>
                                    <p:animEffect transition="out" filter="blinds(horizontal)">
                                      <p:cBhvr>
                                        <p:cTn id="113" dur="500"/>
                                        <p:tgtEl>
                                          <p:spTgt spid="242"/>
                                        </p:tgtEl>
                                      </p:cBhvr>
                                    </p:animEffect>
                                    <p:set>
                                      <p:cBhvr>
                                        <p:cTn id="114" dur="1" fill="hold">
                                          <p:stCondLst>
                                            <p:cond delay="499"/>
                                          </p:stCondLst>
                                        </p:cTn>
                                        <p:tgtEl>
                                          <p:spTgt spid="242"/>
                                        </p:tgtEl>
                                        <p:attrNameLst>
                                          <p:attrName>style.visibility</p:attrName>
                                        </p:attrNameLst>
                                      </p:cBhvr>
                                      <p:to>
                                        <p:strVal val="hidden"/>
                                      </p:to>
                                    </p:set>
                                  </p:childTnLst>
                                </p:cTn>
                              </p:par>
                              <p:par>
                                <p:cTn id="115" presetID="9"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animEffect transition="in" filter="dissolve">
                                      <p:cBhvr>
                                        <p:cTn id="117" dur="500"/>
                                        <p:tgtEl>
                                          <p:spTgt spid="243"/>
                                        </p:tgtEl>
                                      </p:cBhvr>
                                    </p:animEffect>
                                  </p:childTnLst>
                                </p:cTn>
                              </p:par>
                              <p:par>
                                <p:cTn id="118" presetID="17" presetClass="entr" presetSubtype="1" fill="hold" nodeType="with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p:cTn id="120" dur="500" fill="hold"/>
                                        <p:tgtEl>
                                          <p:spTgt spid="79"/>
                                        </p:tgtEl>
                                        <p:attrNameLst>
                                          <p:attrName>ppt_x</p:attrName>
                                        </p:attrNameLst>
                                      </p:cBhvr>
                                      <p:tavLst>
                                        <p:tav tm="0">
                                          <p:val>
                                            <p:strVal val="#ppt_x"/>
                                          </p:val>
                                        </p:tav>
                                        <p:tav tm="100000">
                                          <p:val>
                                            <p:strVal val="#ppt_x"/>
                                          </p:val>
                                        </p:tav>
                                      </p:tavLst>
                                    </p:anim>
                                    <p:anim calcmode="lin" valueType="num">
                                      <p:cBhvr>
                                        <p:cTn id="121" dur="500" fill="hold"/>
                                        <p:tgtEl>
                                          <p:spTgt spid="79"/>
                                        </p:tgtEl>
                                        <p:attrNameLst>
                                          <p:attrName>ppt_y</p:attrName>
                                        </p:attrNameLst>
                                      </p:cBhvr>
                                      <p:tavLst>
                                        <p:tav tm="0">
                                          <p:val>
                                            <p:strVal val="#ppt_y-#ppt_h/2"/>
                                          </p:val>
                                        </p:tav>
                                        <p:tav tm="100000">
                                          <p:val>
                                            <p:strVal val="#ppt_y"/>
                                          </p:val>
                                        </p:tav>
                                      </p:tavLst>
                                    </p:anim>
                                    <p:anim calcmode="lin" valueType="num">
                                      <p:cBhvr>
                                        <p:cTn id="122" dur="500" fill="hold"/>
                                        <p:tgtEl>
                                          <p:spTgt spid="79"/>
                                        </p:tgtEl>
                                        <p:attrNameLst>
                                          <p:attrName>ppt_w</p:attrName>
                                        </p:attrNameLst>
                                      </p:cBhvr>
                                      <p:tavLst>
                                        <p:tav tm="0">
                                          <p:val>
                                            <p:strVal val="#ppt_w"/>
                                          </p:val>
                                        </p:tav>
                                        <p:tav tm="100000">
                                          <p:val>
                                            <p:strVal val="#ppt_w"/>
                                          </p:val>
                                        </p:tav>
                                      </p:tavLst>
                                    </p:anim>
                                    <p:anim calcmode="lin" valueType="num">
                                      <p:cBhvr>
                                        <p:cTn id="123" dur="500" fill="hold"/>
                                        <p:tgtEl>
                                          <p:spTgt spid="79"/>
                                        </p:tgtEl>
                                        <p:attrNameLst>
                                          <p:attrName>ppt_h</p:attrName>
                                        </p:attrNameLst>
                                      </p:cBhvr>
                                      <p:tavLst>
                                        <p:tav tm="0">
                                          <p:val>
                                            <p:fltVal val="0"/>
                                          </p:val>
                                        </p:tav>
                                        <p:tav tm="100000">
                                          <p:val>
                                            <p:strVal val="#ppt_h"/>
                                          </p:val>
                                        </p:tav>
                                      </p:tavLst>
                                    </p:anim>
                                  </p:childTnLst>
                                </p:cTn>
                              </p:par>
                              <p:par>
                                <p:cTn id="124" presetID="17" presetClass="entr" presetSubtype="4" fill="hold" nodeType="withEffect">
                                  <p:stCondLst>
                                    <p:cond delay="0"/>
                                  </p:stCondLst>
                                  <p:childTnLst>
                                    <p:set>
                                      <p:cBhvr>
                                        <p:cTn id="125" dur="1" fill="hold">
                                          <p:stCondLst>
                                            <p:cond delay="0"/>
                                          </p:stCondLst>
                                        </p:cTn>
                                        <p:tgtEl>
                                          <p:spTgt spid="87"/>
                                        </p:tgtEl>
                                        <p:attrNameLst>
                                          <p:attrName>style.visibility</p:attrName>
                                        </p:attrNameLst>
                                      </p:cBhvr>
                                      <p:to>
                                        <p:strVal val="visible"/>
                                      </p:to>
                                    </p:set>
                                    <p:anim calcmode="lin" valueType="num">
                                      <p:cBhvr>
                                        <p:cTn id="126" dur="500" fill="hold"/>
                                        <p:tgtEl>
                                          <p:spTgt spid="87"/>
                                        </p:tgtEl>
                                        <p:attrNameLst>
                                          <p:attrName>ppt_x</p:attrName>
                                        </p:attrNameLst>
                                      </p:cBhvr>
                                      <p:tavLst>
                                        <p:tav tm="0">
                                          <p:val>
                                            <p:strVal val="#ppt_x"/>
                                          </p:val>
                                        </p:tav>
                                        <p:tav tm="100000">
                                          <p:val>
                                            <p:strVal val="#ppt_x"/>
                                          </p:val>
                                        </p:tav>
                                      </p:tavLst>
                                    </p:anim>
                                    <p:anim calcmode="lin" valueType="num">
                                      <p:cBhvr>
                                        <p:cTn id="127" dur="500" fill="hold"/>
                                        <p:tgtEl>
                                          <p:spTgt spid="87"/>
                                        </p:tgtEl>
                                        <p:attrNameLst>
                                          <p:attrName>ppt_y</p:attrName>
                                        </p:attrNameLst>
                                      </p:cBhvr>
                                      <p:tavLst>
                                        <p:tav tm="0">
                                          <p:val>
                                            <p:strVal val="#ppt_y+#ppt_h/2"/>
                                          </p:val>
                                        </p:tav>
                                        <p:tav tm="100000">
                                          <p:val>
                                            <p:strVal val="#ppt_y"/>
                                          </p:val>
                                        </p:tav>
                                      </p:tavLst>
                                    </p:anim>
                                    <p:anim calcmode="lin" valueType="num">
                                      <p:cBhvr>
                                        <p:cTn id="128" dur="500" fill="hold"/>
                                        <p:tgtEl>
                                          <p:spTgt spid="87"/>
                                        </p:tgtEl>
                                        <p:attrNameLst>
                                          <p:attrName>ppt_w</p:attrName>
                                        </p:attrNameLst>
                                      </p:cBhvr>
                                      <p:tavLst>
                                        <p:tav tm="0">
                                          <p:val>
                                            <p:strVal val="#ppt_w"/>
                                          </p:val>
                                        </p:tav>
                                        <p:tav tm="100000">
                                          <p:val>
                                            <p:strVal val="#ppt_w"/>
                                          </p:val>
                                        </p:tav>
                                      </p:tavLst>
                                    </p:anim>
                                    <p:anim calcmode="lin" valueType="num">
                                      <p:cBhvr>
                                        <p:cTn id="129" dur="500" fill="hold"/>
                                        <p:tgtEl>
                                          <p:spTgt spid="87"/>
                                        </p:tgtEl>
                                        <p:attrNameLst>
                                          <p:attrName>ppt_h</p:attrName>
                                        </p:attrNameLst>
                                      </p:cBhvr>
                                      <p:tavLst>
                                        <p:tav tm="0">
                                          <p:val>
                                            <p:fltVal val="0"/>
                                          </p:val>
                                        </p:tav>
                                        <p:tav tm="100000">
                                          <p:val>
                                            <p:strVal val="#ppt_h"/>
                                          </p:val>
                                        </p:tav>
                                      </p:tavLst>
                                    </p:anim>
                                  </p:childTnLst>
                                </p:cTn>
                              </p:par>
                            </p:childTnLst>
                          </p:cTn>
                        </p:par>
                        <p:par>
                          <p:cTn id="130" fill="hold">
                            <p:stCondLst>
                              <p:cond delay="500"/>
                            </p:stCondLst>
                            <p:childTnLst>
                              <p:par>
                                <p:cTn id="131" presetID="17" presetClass="entr" presetSubtype="8" fill="hold" nodeType="afterEffect">
                                  <p:stCondLst>
                                    <p:cond delay="0"/>
                                  </p:stCondLst>
                                  <p:childTnLst>
                                    <p:set>
                                      <p:cBhvr>
                                        <p:cTn id="132" dur="1" fill="hold">
                                          <p:stCondLst>
                                            <p:cond delay="0"/>
                                          </p:stCondLst>
                                        </p:cTn>
                                        <p:tgtEl>
                                          <p:spTgt spid="221"/>
                                        </p:tgtEl>
                                        <p:attrNameLst>
                                          <p:attrName>style.visibility</p:attrName>
                                        </p:attrNameLst>
                                      </p:cBhvr>
                                      <p:to>
                                        <p:strVal val="visible"/>
                                      </p:to>
                                    </p:set>
                                    <p:anim calcmode="lin" valueType="num">
                                      <p:cBhvr>
                                        <p:cTn id="133" dur="500" fill="hold"/>
                                        <p:tgtEl>
                                          <p:spTgt spid="221"/>
                                        </p:tgtEl>
                                        <p:attrNameLst>
                                          <p:attrName>ppt_x</p:attrName>
                                        </p:attrNameLst>
                                      </p:cBhvr>
                                      <p:tavLst>
                                        <p:tav tm="0">
                                          <p:val>
                                            <p:strVal val="#ppt_x-#ppt_w/2"/>
                                          </p:val>
                                        </p:tav>
                                        <p:tav tm="100000">
                                          <p:val>
                                            <p:strVal val="#ppt_x"/>
                                          </p:val>
                                        </p:tav>
                                      </p:tavLst>
                                    </p:anim>
                                    <p:anim calcmode="lin" valueType="num">
                                      <p:cBhvr>
                                        <p:cTn id="134" dur="500" fill="hold"/>
                                        <p:tgtEl>
                                          <p:spTgt spid="221"/>
                                        </p:tgtEl>
                                        <p:attrNameLst>
                                          <p:attrName>ppt_y</p:attrName>
                                        </p:attrNameLst>
                                      </p:cBhvr>
                                      <p:tavLst>
                                        <p:tav tm="0">
                                          <p:val>
                                            <p:strVal val="#ppt_y"/>
                                          </p:val>
                                        </p:tav>
                                        <p:tav tm="100000">
                                          <p:val>
                                            <p:strVal val="#ppt_y"/>
                                          </p:val>
                                        </p:tav>
                                      </p:tavLst>
                                    </p:anim>
                                    <p:anim calcmode="lin" valueType="num">
                                      <p:cBhvr>
                                        <p:cTn id="135" dur="500" fill="hold"/>
                                        <p:tgtEl>
                                          <p:spTgt spid="221"/>
                                        </p:tgtEl>
                                        <p:attrNameLst>
                                          <p:attrName>ppt_w</p:attrName>
                                        </p:attrNameLst>
                                      </p:cBhvr>
                                      <p:tavLst>
                                        <p:tav tm="0">
                                          <p:val>
                                            <p:fltVal val="0"/>
                                          </p:val>
                                        </p:tav>
                                        <p:tav tm="100000">
                                          <p:val>
                                            <p:strVal val="#ppt_w"/>
                                          </p:val>
                                        </p:tav>
                                      </p:tavLst>
                                    </p:anim>
                                    <p:anim calcmode="lin" valueType="num">
                                      <p:cBhvr>
                                        <p:cTn id="136" dur="500" fill="hold"/>
                                        <p:tgtEl>
                                          <p:spTgt spid="221"/>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3" presetClass="exit" presetSubtype="10" fill="hold" nodeType="clickEffect">
                                  <p:stCondLst>
                                    <p:cond delay="0"/>
                                  </p:stCondLst>
                                  <p:childTnLst>
                                    <p:animEffect transition="out" filter="blinds(horizontal)">
                                      <p:cBhvr>
                                        <p:cTn id="140" dur="500"/>
                                        <p:tgtEl>
                                          <p:spTgt spid="243"/>
                                        </p:tgtEl>
                                      </p:cBhvr>
                                    </p:animEffect>
                                    <p:set>
                                      <p:cBhvr>
                                        <p:cTn id="141" dur="1" fill="hold">
                                          <p:stCondLst>
                                            <p:cond delay="499"/>
                                          </p:stCondLst>
                                        </p:cTn>
                                        <p:tgtEl>
                                          <p:spTgt spid="243"/>
                                        </p:tgtEl>
                                        <p:attrNameLst>
                                          <p:attrName>style.visibility</p:attrName>
                                        </p:attrNameLst>
                                      </p:cBhvr>
                                      <p:to>
                                        <p:strVal val="hidden"/>
                                      </p:to>
                                    </p:set>
                                  </p:childTnLst>
                                </p:cTn>
                              </p:par>
                              <p:par>
                                <p:cTn id="142" presetID="9" presetClass="entr" presetSubtype="0" fill="hold" nodeType="withEffect">
                                  <p:stCondLst>
                                    <p:cond delay="0"/>
                                  </p:stCondLst>
                                  <p:childTnLst>
                                    <p:set>
                                      <p:cBhvr>
                                        <p:cTn id="143" dur="1" fill="hold">
                                          <p:stCondLst>
                                            <p:cond delay="0"/>
                                          </p:stCondLst>
                                        </p:cTn>
                                        <p:tgtEl>
                                          <p:spTgt spid="244"/>
                                        </p:tgtEl>
                                        <p:attrNameLst>
                                          <p:attrName>style.visibility</p:attrName>
                                        </p:attrNameLst>
                                      </p:cBhvr>
                                      <p:to>
                                        <p:strVal val="visible"/>
                                      </p:to>
                                    </p:set>
                                    <p:animEffect transition="in" filter="dissolve">
                                      <p:cBhvr>
                                        <p:cTn id="144" dur="500"/>
                                        <p:tgtEl>
                                          <p:spTgt spid="244"/>
                                        </p:tgtEl>
                                      </p:cBhvr>
                                    </p:animEffect>
                                  </p:childTnLst>
                                </p:cTn>
                              </p:par>
                              <p:par>
                                <p:cTn id="145" presetID="17" presetClass="entr" presetSubtype="4" fill="hold" nodeType="withEffect">
                                  <p:stCondLst>
                                    <p:cond delay="0"/>
                                  </p:stCondLst>
                                  <p:childTnLst>
                                    <p:set>
                                      <p:cBhvr>
                                        <p:cTn id="146" dur="1" fill="hold">
                                          <p:stCondLst>
                                            <p:cond delay="0"/>
                                          </p:stCondLst>
                                        </p:cTn>
                                        <p:tgtEl>
                                          <p:spTgt spid="88"/>
                                        </p:tgtEl>
                                        <p:attrNameLst>
                                          <p:attrName>style.visibility</p:attrName>
                                        </p:attrNameLst>
                                      </p:cBhvr>
                                      <p:to>
                                        <p:strVal val="visible"/>
                                      </p:to>
                                    </p:set>
                                    <p:anim calcmode="lin" valueType="num">
                                      <p:cBhvr>
                                        <p:cTn id="147" dur="500" fill="hold"/>
                                        <p:tgtEl>
                                          <p:spTgt spid="88"/>
                                        </p:tgtEl>
                                        <p:attrNameLst>
                                          <p:attrName>ppt_x</p:attrName>
                                        </p:attrNameLst>
                                      </p:cBhvr>
                                      <p:tavLst>
                                        <p:tav tm="0">
                                          <p:val>
                                            <p:strVal val="#ppt_x"/>
                                          </p:val>
                                        </p:tav>
                                        <p:tav tm="100000">
                                          <p:val>
                                            <p:strVal val="#ppt_x"/>
                                          </p:val>
                                        </p:tav>
                                      </p:tavLst>
                                    </p:anim>
                                    <p:anim calcmode="lin" valueType="num">
                                      <p:cBhvr>
                                        <p:cTn id="148" dur="500" fill="hold"/>
                                        <p:tgtEl>
                                          <p:spTgt spid="88"/>
                                        </p:tgtEl>
                                        <p:attrNameLst>
                                          <p:attrName>ppt_y</p:attrName>
                                        </p:attrNameLst>
                                      </p:cBhvr>
                                      <p:tavLst>
                                        <p:tav tm="0">
                                          <p:val>
                                            <p:strVal val="#ppt_y+#ppt_h/2"/>
                                          </p:val>
                                        </p:tav>
                                        <p:tav tm="100000">
                                          <p:val>
                                            <p:strVal val="#ppt_y"/>
                                          </p:val>
                                        </p:tav>
                                      </p:tavLst>
                                    </p:anim>
                                    <p:anim calcmode="lin" valueType="num">
                                      <p:cBhvr>
                                        <p:cTn id="149" dur="500" fill="hold"/>
                                        <p:tgtEl>
                                          <p:spTgt spid="88"/>
                                        </p:tgtEl>
                                        <p:attrNameLst>
                                          <p:attrName>ppt_w</p:attrName>
                                        </p:attrNameLst>
                                      </p:cBhvr>
                                      <p:tavLst>
                                        <p:tav tm="0">
                                          <p:val>
                                            <p:strVal val="#ppt_w"/>
                                          </p:val>
                                        </p:tav>
                                        <p:tav tm="100000">
                                          <p:val>
                                            <p:strVal val="#ppt_w"/>
                                          </p:val>
                                        </p:tav>
                                      </p:tavLst>
                                    </p:anim>
                                    <p:anim calcmode="lin" valueType="num">
                                      <p:cBhvr>
                                        <p:cTn id="150" dur="500" fill="hold"/>
                                        <p:tgtEl>
                                          <p:spTgt spid="88"/>
                                        </p:tgtEl>
                                        <p:attrNameLst>
                                          <p:attrName>ppt_h</p:attrName>
                                        </p:attrNameLst>
                                      </p:cBhvr>
                                      <p:tavLst>
                                        <p:tav tm="0">
                                          <p:val>
                                            <p:fltVal val="0"/>
                                          </p:val>
                                        </p:tav>
                                        <p:tav tm="100000">
                                          <p:val>
                                            <p:strVal val="#ppt_h"/>
                                          </p:val>
                                        </p:tav>
                                      </p:tavLst>
                                    </p:anim>
                                  </p:childTnLst>
                                </p:cTn>
                              </p:par>
                              <p:par>
                                <p:cTn id="151" presetID="17" presetClass="entr" presetSubtype="1" fill="hold" nodeType="withEffect">
                                  <p:stCondLst>
                                    <p:cond delay="0"/>
                                  </p:stCondLst>
                                  <p:childTnLst>
                                    <p:set>
                                      <p:cBhvr>
                                        <p:cTn id="152" dur="1" fill="hold">
                                          <p:stCondLst>
                                            <p:cond delay="0"/>
                                          </p:stCondLst>
                                        </p:cTn>
                                        <p:tgtEl>
                                          <p:spTgt spid="81"/>
                                        </p:tgtEl>
                                        <p:attrNameLst>
                                          <p:attrName>style.visibility</p:attrName>
                                        </p:attrNameLst>
                                      </p:cBhvr>
                                      <p:to>
                                        <p:strVal val="visible"/>
                                      </p:to>
                                    </p:set>
                                    <p:anim calcmode="lin" valueType="num">
                                      <p:cBhvr>
                                        <p:cTn id="153" dur="500" fill="hold"/>
                                        <p:tgtEl>
                                          <p:spTgt spid="81"/>
                                        </p:tgtEl>
                                        <p:attrNameLst>
                                          <p:attrName>ppt_x</p:attrName>
                                        </p:attrNameLst>
                                      </p:cBhvr>
                                      <p:tavLst>
                                        <p:tav tm="0">
                                          <p:val>
                                            <p:strVal val="#ppt_x"/>
                                          </p:val>
                                        </p:tav>
                                        <p:tav tm="100000">
                                          <p:val>
                                            <p:strVal val="#ppt_x"/>
                                          </p:val>
                                        </p:tav>
                                      </p:tavLst>
                                    </p:anim>
                                    <p:anim calcmode="lin" valueType="num">
                                      <p:cBhvr>
                                        <p:cTn id="154" dur="500" fill="hold"/>
                                        <p:tgtEl>
                                          <p:spTgt spid="81"/>
                                        </p:tgtEl>
                                        <p:attrNameLst>
                                          <p:attrName>ppt_y</p:attrName>
                                        </p:attrNameLst>
                                      </p:cBhvr>
                                      <p:tavLst>
                                        <p:tav tm="0">
                                          <p:val>
                                            <p:strVal val="#ppt_y-#ppt_h/2"/>
                                          </p:val>
                                        </p:tav>
                                        <p:tav tm="100000">
                                          <p:val>
                                            <p:strVal val="#ppt_y"/>
                                          </p:val>
                                        </p:tav>
                                      </p:tavLst>
                                    </p:anim>
                                    <p:anim calcmode="lin" valueType="num">
                                      <p:cBhvr>
                                        <p:cTn id="155" dur="500" fill="hold"/>
                                        <p:tgtEl>
                                          <p:spTgt spid="81"/>
                                        </p:tgtEl>
                                        <p:attrNameLst>
                                          <p:attrName>ppt_w</p:attrName>
                                        </p:attrNameLst>
                                      </p:cBhvr>
                                      <p:tavLst>
                                        <p:tav tm="0">
                                          <p:val>
                                            <p:strVal val="#ppt_w"/>
                                          </p:val>
                                        </p:tav>
                                        <p:tav tm="100000">
                                          <p:val>
                                            <p:strVal val="#ppt_w"/>
                                          </p:val>
                                        </p:tav>
                                      </p:tavLst>
                                    </p:anim>
                                    <p:anim calcmode="lin" valueType="num">
                                      <p:cBhvr>
                                        <p:cTn id="156" dur="500" fill="hold"/>
                                        <p:tgtEl>
                                          <p:spTgt spid="81"/>
                                        </p:tgtEl>
                                        <p:attrNameLst>
                                          <p:attrName>ppt_h</p:attrName>
                                        </p:attrNameLst>
                                      </p:cBhvr>
                                      <p:tavLst>
                                        <p:tav tm="0">
                                          <p:val>
                                            <p:fltVal val="0"/>
                                          </p:val>
                                        </p:tav>
                                        <p:tav tm="100000">
                                          <p:val>
                                            <p:strVal val="#ppt_h"/>
                                          </p:val>
                                        </p:tav>
                                      </p:tavLst>
                                    </p:anim>
                                  </p:childTnLst>
                                </p:cTn>
                              </p:par>
                            </p:childTnLst>
                          </p:cTn>
                        </p:par>
                        <p:par>
                          <p:cTn id="157" fill="hold">
                            <p:stCondLst>
                              <p:cond delay="500"/>
                            </p:stCondLst>
                            <p:childTnLst>
                              <p:par>
                                <p:cTn id="158" presetID="17" presetClass="entr" presetSubtype="8" fill="hold" nodeType="afterEffect">
                                  <p:stCondLst>
                                    <p:cond delay="0"/>
                                  </p:stCondLst>
                                  <p:childTnLst>
                                    <p:set>
                                      <p:cBhvr>
                                        <p:cTn id="159" dur="1" fill="hold">
                                          <p:stCondLst>
                                            <p:cond delay="0"/>
                                          </p:stCondLst>
                                        </p:cTn>
                                        <p:tgtEl>
                                          <p:spTgt spid="226"/>
                                        </p:tgtEl>
                                        <p:attrNameLst>
                                          <p:attrName>style.visibility</p:attrName>
                                        </p:attrNameLst>
                                      </p:cBhvr>
                                      <p:to>
                                        <p:strVal val="visible"/>
                                      </p:to>
                                    </p:set>
                                    <p:anim calcmode="lin" valueType="num">
                                      <p:cBhvr>
                                        <p:cTn id="160" dur="500" fill="hold"/>
                                        <p:tgtEl>
                                          <p:spTgt spid="226"/>
                                        </p:tgtEl>
                                        <p:attrNameLst>
                                          <p:attrName>ppt_x</p:attrName>
                                        </p:attrNameLst>
                                      </p:cBhvr>
                                      <p:tavLst>
                                        <p:tav tm="0">
                                          <p:val>
                                            <p:strVal val="#ppt_x-#ppt_w/2"/>
                                          </p:val>
                                        </p:tav>
                                        <p:tav tm="100000">
                                          <p:val>
                                            <p:strVal val="#ppt_x"/>
                                          </p:val>
                                        </p:tav>
                                      </p:tavLst>
                                    </p:anim>
                                    <p:anim calcmode="lin" valueType="num">
                                      <p:cBhvr>
                                        <p:cTn id="161" dur="500" fill="hold"/>
                                        <p:tgtEl>
                                          <p:spTgt spid="226"/>
                                        </p:tgtEl>
                                        <p:attrNameLst>
                                          <p:attrName>ppt_y</p:attrName>
                                        </p:attrNameLst>
                                      </p:cBhvr>
                                      <p:tavLst>
                                        <p:tav tm="0">
                                          <p:val>
                                            <p:strVal val="#ppt_y"/>
                                          </p:val>
                                        </p:tav>
                                        <p:tav tm="100000">
                                          <p:val>
                                            <p:strVal val="#ppt_y"/>
                                          </p:val>
                                        </p:tav>
                                      </p:tavLst>
                                    </p:anim>
                                    <p:anim calcmode="lin" valueType="num">
                                      <p:cBhvr>
                                        <p:cTn id="162" dur="500" fill="hold"/>
                                        <p:tgtEl>
                                          <p:spTgt spid="226"/>
                                        </p:tgtEl>
                                        <p:attrNameLst>
                                          <p:attrName>ppt_w</p:attrName>
                                        </p:attrNameLst>
                                      </p:cBhvr>
                                      <p:tavLst>
                                        <p:tav tm="0">
                                          <p:val>
                                            <p:fltVal val="0"/>
                                          </p:val>
                                        </p:tav>
                                        <p:tav tm="100000">
                                          <p:val>
                                            <p:strVal val="#ppt_w"/>
                                          </p:val>
                                        </p:tav>
                                      </p:tavLst>
                                    </p:anim>
                                    <p:anim calcmode="lin" valueType="num">
                                      <p:cBhvr>
                                        <p:cTn id="163" dur="500" fill="hold"/>
                                        <p:tgtEl>
                                          <p:spTgt spid="226"/>
                                        </p:tgtEl>
                                        <p:attrNameLst>
                                          <p:attrName>ppt_h</p:attrName>
                                        </p:attrNameLst>
                                      </p:cBhvr>
                                      <p:tavLst>
                                        <p:tav tm="0">
                                          <p:val>
                                            <p:strVal val="#ppt_h"/>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3" presetClass="exit" presetSubtype="10" fill="hold" nodeType="clickEffect">
                                  <p:stCondLst>
                                    <p:cond delay="0"/>
                                  </p:stCondLst>
                                  <p:childTnLst>
                                    <p:animEffect transition="out" filter="blinds(horizontal)">
                                      <p:cBhvr>
                                        <p:cTn id="167" dur="500"/>
                                        <p:tgtEl>
                                          <p:spTgt spid="244"/>
                                        </p:tgtEl>
                                      </p:cBhvr>
                                    </p:animEffect>
                                    <p:set>
                                      <p:cBhvr>
                                        <p:cTn id="168" dur="1" fill="hold">
                                          <p:stCondLst>
                                            <p:cond delay="499"/>
                                          </p:stCondLst>
                                        </p:cTn>
                                        <p:tgtEl>
                                          <p:spTgt spid="244"/>
                                        </p:tgtEl>
                                        <p:attrNameLst>
                                          <p:attrName>style.visibility</p:attrName>
                                        </p:attrNameLst>
                                      </p:cBhvr>
                                      <p:to>
                                        <p:strVal val="hidden"/>
                                      </p:to>
                                    </p:set>
                                  </p:childTnLst>
                                </p:cTn>
                              </p:par>
                              <p:par>
                                <p:cTn id="169" presetID="9" presetClass="entr" presetSubtype="0" fill="hold" nodeType="withEffect">
                                  <p:stCondLst>
                                    <p:cond delay="0"/>
                                  </p:stCondLst>
                                  <p:childTnLst>
                                    <p:set>
                                      <p:cBhvr>
                                        <p:cTn id="170" dur="1" fill="hold">
                                          <p:stCondLst>
                                            <p:cond delay="0"/>
                                          </p:stCondLst>
                                        </p:cTn>
                                        <p:tgtEl>
                                          <p:spTgt spid="245"/>
                                        </p:tgtEl>
                                        <p:attrNameLst>
                                          <p:attrName>style.visibility</p:attrName>
                                        </p:attrNameLst>
                                      </p:cBhvr>
                                      <p:to>
                                        <p:strVal val="visible"/>
                                      </p:to>
                                    </p:set>
                                    <p:animEffect transition="in" filter="dissolve">
                                      <p:cBhvr>
                                        <p:cTn id="171" dur="500"/>
                                        <p:tgtEl>
                                          <p:spTgt spid="245"/>
                                        </p:tgtEl>
                                      </p:cBhvr>
                                    </p:animEffect>
                                  </p:childTnLst>
                                </p:cTn>
                              </p:par>
                              <p:par>
                                <p:cTn id="172" presetID="17" presetClass="entr" presetSubtype="4" fill="hold" nodeType="withEffect">
                                  <p:stCondLst>
                                    <p:cond delay="0"/>
                                  </p:stCondLst>
                                  <p:childTnLst>
                                    <p:set>
                                      <p:cBhvr>
                                        <p:cTn id="173" dur="1" fill="hold">
                                          <p:stCondLst>
                                            <p:cond delay="0"/>
                                          </p:stCondLst>
                                        </p:cTn>
                                        <p:tgtEl>
                                          <p:spTgt spid="96"/>
                                        </p:tgtEl>
                                        <p:attrNameLst>
                                          <p:attrName>style.visibility</p:attrName>
                                        </p:attrNameLst>
                                      </p:cBhvr>
                                      <p:to>
                                        <p:strVal val="visible"/>
                                      </p:to>
                                    </p:set>
                                    <p:anim calcmode="lin" valueType="num">
                                      <p:cBhvr>
                                        <p:cTn id="174" dur="500" fill="hold"/>
                                        <p:tgtEl>
                                          <p:spTgt spid="96"/>
                                        </p:tgtEl>
                                        <p:attrNameLst>
                                          <p:attrName>ppt_x</p:attrName>
                                        </p:attrNameLst>
                                      </p:cBhvr>
                                      <p:tavLst>
                                        <p:tav tm="0">
                                          <p:val>
                                            <p:strVal val="#ppt_x"/>
                                          </p:val>
                                        </p:tav>
                                        <p:tav tm="100000">
                                          <p:val>
                                            <p:strVal val="#ppt_x"/>
                                          </p:val>
                                        </p:tav>
                                      </p:tavLst>
                                    </p:anim>
                                    <p:anim calcmode="lin" valueType="num">
                                      <p:cBhvr>
                                        <p:cTn id="175" dur="500" fill="hold"/>
                                        <p:tgtEl>
                                          <p:spTgt spid="96"/>
                                        </p:tgtEl>
                                        <p:attrNameLst>
                                          <p:attrName>ppt_y</p:attrName>
                                        </p:attrNameLst>
                                      </p:cBhvr>
                                      <p:tavLst>
                                        <p:tav tm="0">
                                          <p:val>
                                            <p:strVal val="#ppt_y+#ppt_h/2"/>
                                          </p:val>
                                        </p:tav>
                                        <p:tav tm="100000">
                                          <p:val>
                                            <p:strVal val="#ppt_y"/>
                                          </p:val>
                                        </p:tav>
                                      </p:tavLst>
                                    </p:anim>
                                    <p:anim calcmode="lin" valueType="num">
                                      <p:cBhvr>
                                        <p:cTn id="176" dur="500" fill="hold"/>
                                        <p:tgtEl>
                                          <p:spTgt spid="96"/>
                                        </p:tgtEl>
                                        <p:attrNameLst>
                                          <p:attrName>ppt_w</p:attrName>
                                        </p:attrNameLst>
                                      </p:cBhvr>
                                      <p:tavLst>
                                        <p:tav tm="0">
                                          <p:val>
                                            <p:strVal val="#ppt_w"/>
                                          </p:val>
                                        </p:tav>
                                        <p:tav tm="100000">
                                          <p:val>
                                            <p:strVal val="#ppt_w"/>
                                          </p:val>
                                        </p:tav>
                                      </p:tavLst>
                                    </p:anim>
                                    <p:anim calcmode="lin" valueType="num">
                                      <p:cBhvr>
                                        <p:cTn id="177" dur="500" fill="hold"/>
                                        <p:tgtEl>
                                          <p:spTgt spid="96"/>
                                        </p:tgtEl>
                                        <p:attrNameLst>
                                          <p:attrName>ppt_h</p:attrName>
                                        </p:attrNameLst>
                                      </p:cBhvr>
                                      <p:tavLst>
                                        <p:tav tm="0">
                                          <p:val>
                                            <p:fltVal val="0"/>
                                          </p:val>
                                        </p:tav>
                                        <p:tav tm="100000">
                                          <p:val>
                                            <p:strVal val="#ppt_h"/>
                                          </p:val>
                                        </p:tav>
                                      </p:tavLst>
                                    </p:anim>
                                  </p:childTnLst>
                                </p:cTn>
                              </p:par>
                              <p:par>
                                <p:cTn id="178" presetID="17" presetClass="entr" presetSubtype="1" fill="hold" nodeType="withEffect">
                                  <p:stCondLst>
                                    <p:cond delay="0"/>
                                  </p:stCondLst>
                                  <p:childTnLst>
                                    <p:set>
                                      <p:cBhvr>
                                        <p:cTn id="179" dur="1" fill="hold">
                                          <p:stCondLst>
                                            <p:cond delay="0"/>
                                          </p:stCondLst>
                                        </p:cTn>
                                        <p:tgtEl>
                                          <p:spTgt spid="82"/>
                                        </p:tgtEl>
                                        <p:attrNameLst>
                                          <p:attrName>style.visibility</p:attrName>
                                        </p:attrNameLst>
                                      </p:cBhvr>
                                      <p:to>
                                        <p:strVal val="visible"/>
                                      </p:to>
                                    </p:set>
                                    <p:anim calcmode="lin" valueType="num">
                                      <p:cBhvr>
                                        <p:cTn id="180" dur="500" fill="hold"/>
                                        <p:tgtEl>
                                          <p:spTgt spid="82"/>
                                        </p:tgtEl>
                                        <p:attrNameLst>
                                          <p:attrName>ppt_x</p:attrName>
                                        </p:attrNameLst>
                                      </p:cBhvr>
                                      <p:tavLst>
                                        <p:tav tm="0">
                                          <p:val>
                                            <p:strVal val="#ppt_x"/>
                                          </p:val>
                                        </p:tav>
                                        <p:tav tm="100000">
                                          <p:val>
                                            <p:strVal val="#ppt_x"/>
                                          </p:val>
                                        </p:tav>
                                      </p:tavLst>
                                    </p:anim>
                                    <p:anim calcmode="lin" valueType="num">
                                      <p:cBhvr>
                                        <p:cTn id="181" dur="500" fill="hold"/>
                                        <p:tgtEl>
                                          <p:spTgt spid="82"/>
                                        </p:tgtEl>
                                        <p:attrNameLst>
                                          <p:attrName>ppt_y</p:attrName>
                                        </p:attrNameLst>
                                      </p:cBhvr>
                                      <p:tavLst>
                                        <p:tav tm="0">
                                          <p:val>
                                            <p:strVal val="#ppt_y-#ppt_h/2"/>
                                          </p:val>
                                        </p:tav>
                                        <p:tav tm="100000">
                                          <p:val>
                                            <p:strVal val="#ppt_y"/>
                                          </p:val>
                                        </p:tav>
                                      </p:tavLst>
                                    </p:anim>
                                    <p:anim calcmode="lin" valueType="num">
                                      <p:cBhvr>
                                        <p:cTn id="182" dur="500" fill="hold"/>
                                        <p:tgtEl>
                                          <p:spTgt spid="82"/>
                                        </p:tgtEl>
                                        <p:attrNameLst>
                                          <p:attrName>ppt_w</p:attrName>
                                        </p:attrNameLst>
                                      </p:cBhvr>
                                      <p:tavLst>
                                        <p:tav tm="0">
                                          <p:val>
                                            <p:strVal val="#ppt_w"/>
                                          </p:val>
                                        </p:tav>
                                        <p:tav tm="100000">
                                          <p:val>
                                            <p:strVal val="#ppt_w"/>
                                          </p:val>
                                        </p:tav>
                                      </p:tavLst>
                                    </p:anim>
                                    <p:anim calcmode="lin" valueType="num">
                                      <p:cBhvr>
                                        <p:cTn id="183" dur="500" fill="hold"/>
                                        <p:tgtEl>
                                          <p:spTgt spid="82"/>
                                        </p:tgtEl>
                                        <p:attrNameLst>
                                          <p:attrName>ppt_h</p:attrName>
                                        </p:attrNameLst>
                                      </p:cBhvr>
                                      <p:tavLst>
                                        <p:tav tm="0">
                                          <p:val>
                                            <p:fltVal val="0"/>
                                          </p:val>
                                        </p:tav>
                                        <p:tav tm="100000">
                                          <p:val>
                                            <p:strVal val="#ppt_h"/>
                                          </p:val>
                                        </p:tav>
                                      </p:tavLst>
                                    </p:anim>
                                  </p:childTnLst>
                                </p:cTn>
                              </p:par>
                            </p:childTnLst>
                          </p:cTn>
                        </p:par>
                        <p:par>
                          <p:cTn id="184" fill="hold">
                            <p:stCondLst>
                              <p:cond delay="500"/>
                            </p:stCondLst>
                            <p:childTnLst>
                              <p:par>
                                <p:cTn id="185" presetID="17" presetClass="entr" presetSubtype="8" fill="hold" nodeType="afterEffect">
                                  <p:stCondLst>
                                    <p:cond delay="0"/>
                                  </p:stCondLst>
                                  <p:childTnLst>
                                    <p:set>
                                      <p:cBhvr>
                                        <p:cTn id="186" dur="1" fill="hold">
                                          <p:stCondLst>
                                            <p:cond delay="0"/>
                                          </p:stCondLst>
                                        </p:cTn>
                                        <p:tgtEl>
                                          <p:spTgt spid="232"/>
                                        </p:tgtEl>
                                        <p:attrNameLst>
                                          <p:attrName>style.visibility</p:attrName>
                                        </p:attrNameLst>
                                      </p:cBhvr>
                                      <p:to>
                                        <p:strVal val="visible"/>
                                      </p:to>
                                    </p:set>
                                    <p:anim calcmode="lin" valueType="num">
                                      <p:cBhvr>
                                        <p:cTn id="187" dur="500" fill="hold"/>
                                        <p:tgtEl>
                                          <p:spTgt spid="232"/>
                                        </p:tgtEl>
                                        <p:attrNameLst>
                                          <p:attrName>ppt_x</p:attrName>
                                        </p:attrNameLst>
                                      </p:cBhvr>
                                      <p:tavLst>
                                        <p:tav tm="0">
                                          <p:val>
                                            <p:strVal val="#ppt_x-#ppt_w/2"/>
                                          </p:val>
                                        </p:tav>
                                        <p:tav tm="100000">
                                          <p:val>
                                            <p:strVal val="#ppt_x"/>
                                          </p:val>
                                        </p:tav>
                                      </p:tavLst>
                                    </p:anim>
                                    <p:anim calcmode="lin" valueType="num">
                                      <p:cBhvr>
                                        <p:cTn id="188" dur="500" fill="hold"/>
                                        <p:tgtEl>
                                          <p:spTgt spid="232"/>
                                        </p:tgtEl>
                                        <p:attrNameLst>
                                          <p:attrName>ppt_y</p:attrName>
                                        </p:attrNameLst>
                                      </p:cBhvr>
                                      <p:tavLst>
                                        <p:tav tm="0">
                                          <p:val>
                                            <p:strVal val="#ppt_y"/>
                                          </p:val>
                                        </p:tav>
                                        <p:tav tm="100000">
                                          <p:val>
                                            <p:strVal val="#ppt_y"/>
                                          </p:val>
                                        </p:tav>
                                      </p:tavLst>
                                    </p:anim>
                                    <p:anim calcmode="lin" valueType="num">
                                      <p:cBhvr>
                                        <p:cTn id="189" dur="500" fill="hold"/>
                                        <p:tgtEl>
                                          <p:spTgt spid="232"/>
                                        </p:tgtEl>
                                        <p:attrNameLst>
                                          <p:attrName>ppt_w</p:attrName>
                                        </p:attrNameLst>
                                      </p:cBhvr>
                                      <p:tavLst>
                                        <p:tav tm="0">
                                          <p:val>
                                            <p:fltVal val="0"/>
                                          </p:val>
                                        </p:tav>
                                        <p:tav tm="100000">
                                          <p:val>
                                            <p:strVal val="#ppt_w"/>
                                          </p:val>
                                        </p:tav>
                                      </p:tavLst>
                                    </p:anim>
                                    <p:anim calcmode="lin" valueType="num">
                                      <p:cBhvr>
                                        <p:cTn id="190" dur="500" fill="hold"/>
                                        <p:tgtEl>
                                          <p:spTgt spid="232"/>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3" presetClass="exit" presetSubtype="10" fill="hold" nodeType="clickEffect">
                                  <p:stCondLst>
                                    <p:cond delay="0"/>
                                  </p:stCondLst>
                                  <p:childTnLst>
                                    <p:animEffect transition="out" filter="blinds(horizontal)">
                                      <p:cBhvr>
                                        <p:cTn id="194" dur="500"/>
                                        <p:tgtEl>
                                          <p:spTgt spid="245"/>
                                        </p:tgtEl>
                                      </p:cBhvr>
                                    </p:animEffect>
                                    <p:set>
                                      <p:cBhvr>
                                        <p:cTn id="195" dur="1" fill="hold">
                                          <p:stCondLst>
                                            <p:cond delay="499"/>
                                          </p:stCondLst>
                                        </p:cTn>
                                        <p:tgtEl>
                                          <p:spTgt spid="245"/>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7" presetClass="entr" presetSubtype="8" fill="hold" nodeType="clickEffect">
                                  <p:stCondLst>
                                    <p:cond delay="0"/>
                                  </p:stCondLst>
                                  <p:childTnLst>
                                    <p:set>
                                      <p:cBhvr>
                                        <p:cTn id="199" dur="1" fill="hold">
                                          <p:stCondLst>
                                            <p:cond delay="0"/>
                                          </p:stCondLst>
                                        </p:cTn>
                                        <p:tgtEl>
                                          <p:spTgt spid="114"/>
                                        </p:tgtEl>
                                        <p:attrNameLst>
                                          <p:attrName>style.visibility</p:attrName>
                                        </p:attrNameLst>
                                      </p:cBhvr>
                                      <p:to>
                                        <p:strVal val="visible"/>
                                      </p:to>
                                    </p:set>
                                    <p:anim calcmode="lin" valueType="num">
                                      <p:cBhvr>
                                        <p:cTn id="200" dur="500" fill="hold"/>
                                        <p:tgtEl>
                                          <p:spTgt spid="114"/>
                                        </p:tgtEl>
                                        <p:attrNameLst>
                                          <p:attrName>ppt_x</p:attrName>
                                        </p:attrNameLst>
                                      </p:cBhvr>
                                      <p:tavLst>
                                        <p:tav tm="0">
                                          <p:val>
                                            <p:strVal val="#ppt_x-#ppt_w/2"/>
                                          </p:val>
                                        </p:tav>
                                        <p:tav tm="100000">
                                          <p:val>
                                            <p:strVal val="#ppt_x"/>
                                          </p:val>
                                        </p:tav>
                                      </p:tavLst>
                                    </p:anim>
                                    <p:anim calcmode="lin" valueType="num">
                                      <p:cBhvr>
                                        <p:cTn id="201" dur="500" fill="hold"/>
                                        <p:tgtEl>
                                          <p:spTgt spid="114"/>
                                        </p:tgtEl>
                                        <p:attrNameLst>
                                          <p:attrName>ppt_y</p:attrName>
                                        </p:attrNameLst>
                                      </p:cBhvr>
                                      <p:tavLst>
                                        <p:tav tm="0">
                                          <p:val>
                                            <p:strVal val="#ppt_y"/>
                                          </p:val>
                                        </p:tav>
                                        <p:tav tm="100000">
                                          <p:val>
                                            <p:strVal val="#ppt_y"/>
                                          </p:val>
                                        </p:tav>
                                      </p:tavLst>
                                    </p:anim>
                                    <p:anim calcmode="lin" valueType="num">
                                      <p:cBhvr>
                                        <p:cTn id="202" dur="500" fill="hold"/>
                                        <p:tgtEl>
                                          <p:spTgt spid="114"/>
                                        </p:tgtEl>
                                        <p:attrNameLst>
                                          <p:attrName>ppt_w</p:attrName>
                                        </p:attrNameLst>
                                      </p:cBhvr>
                                      <p:tavLst>
                                        <p:tav tm="0">
                                          <p:val>
                                            <p:fltVal val="0"/>
                                          </p:val>
                                        </p:tav>
                                        <p:tav tm="100000">
                                          <p:val>
                                            <p:strVal val="#ppt_w"/>
                                          </p:val>
                                        </p:tav>
                                      </p:tavLst>
                                    </p:anim>
                                    <p:anim calcmode="lin" valueType="num">
                                      <p:cBhvr>
                                        <p:cTn id="203" dur="500" fill="hold"/>
                                        <p:tgtEl>
                                          <p:spTgt spid="1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3309E-BFC6-05A7-7D8C-15C9DDAB2446}"/>
              </a:ext>
            </a:extLst>
          </p:cNvPr>
          <p:cNvSpPr>
            <a:spLocks noGrp="1"/>
          </p:cNvSpPr>
          <p:nvPr>
            <p:ph type="title"/>
          </p:nvPr>
        </p:nvSpPr>
        <p:spPr/>
        <p:txBody>
          <a:bodyPr/>
          <a:lstStyle/>
          <a:p>
            <a:r>
              <a:rPr lang="en-US" dirty="0"/>
              <a:t>Modern Challenges in Detailed Routing</a:t>
            </a:r>
          </a:p>
        </p:txBody>
      </p:sp>
      <p:sp>
        <p:nvSpPr>
          <p:cNvPr id="3" name="Content Placeholder 2">
            <a:extLst>
              <a:ext uri="{FF2B5EF4-FFF2-40B4-BE49-F238E27FC236}">
                <a16:creationId xmlns:a16="http://schemas.microsoft.com/office/drawing/2014/main" id="{31EFBD3E-7373-0910-4E6F-DDDA210DED4A}"/>
              </a:ext>
            </a:extLst>
          </p:cNvPr>
          <p:cNvSpPr>
            <a:spLocks noGrp="1"/>
          </p:cNvSpPr>
          <p:nvPr>
            <p:ph idx="1"/>
          </p:nvPr>
        </p:nvSpPr>
        <p:spPr/>
        <p:txBody>
          <a:bodyPr/>
          <a:lstStyle/>
          <a:p>
            <a:pPr marL="342900" indent="-342900" defTabSz="762000">
              <a:tabLst/>
            </a:pPr>
            <a:r>
              <a:rPr lang="en-US" altLang="zh-CN" b="1" dirty="0">
                <a:ea typeface="宋体" panose="02010600030101010101" pitchFamily="2" charset="-122"/>
              </a:rPr>
              <a:t>Manufacturers today use different configurations </a:t>
            </a:r>
          </a:p>
          <a:p>
            <a:pPr marL="800100" lvl="1" indent="-342900" defTabSz="762000"/>
            <a:r>
              <a:rPr lang="en-US" altLang="zh-CN" dirty="0">
                <a:ea typeface="宋体" panose="02010600030101010101" pitchFamily="2" charset="-122"/>
              </a:rPr>
              <a:t>Many metal layers and widths for high-performance designs </a:t>
            </a:r>
          </a:p>
          <a:p>
            <a:pPr marL="342900" indent="-342900" defTabSz="762000">
              <a:tabLst/>
            </a:pPr>
            <a:r>
              <a:rPr lang="en-US" altLang="zh-CN" b="1" dirty="0">
                <a:ea typeface="宋体" panose="02010600030101010101" pitchFamily="2" charset="-122"/>
              </a:rPr>
              <a:t>Detailed routing is becoming more challenging</a:t>
            </a:r>
          </a:p>
          <a:p>
            <a:pPr marL="800100" lvl="1" indent="-342900" defTabSz="762000">
              <a:tabLst/>
            </a:pPr>
            <a:r>
              <a:rPr lang="en-US" altLang="zh-CN" dirty="0">
                <a:ea typeface="宋体" panose="02010600030101010101" pitchFamily="2" charset="-122"/>
              </a:rPr>
              <a:t>Vias connecting wires of different widths inevitably block additional routing resources on the layer with the smaller wire pitch </a:t>
            </a:r>
          </a:p>
          <a:p>
            <a:pPr marL="800100" lvl="1" indent="-342900" defTabSz="762000">
              <a:tabLst/>
            </a:pPr>
            <a:r>
              <a:rPr lang="en-US" altLang="zh-CN" dirty="0">
                <a:ea typeface="宋体" panose="02010600030101010101" pitchFamily="2" charset="-122"/>
              </a:rPr>
              <a:t>Advanced lithography techniques used in manufacturing require </a:t>
            </a:r>
            <a:br>
              <a:rPr lang="en-US" altLang="zh-CN" dirty="0">
                <a:ea typeface="宋体" panose="02010600030101010101" pitchFamily="2" charset="-122"/>
              </a:rPr>
            </a:br>
            <a:r>
              <a:rPr lang="en-US" altLang="zh-CN" dirty="0">
                <a:ea typeface="宋体" panose="02010600030101010101" pitchFamily="2" charset="-122"/>
              </a:rPr>
              <a:t>stricter enforcement of preferred routing direction on each layer </a:t>
            </a:r>
          </a:p>
          <a:p>
            <a:pPr marL="342900" indent="-342900" defTabSz="762000">
              <a:tabLst/>
            </a:pPr>
            <a:endParaRPr lang="en-US" altLang="zh-CN" dirty="0">
              <a:ea typeface="宋体" panose="02010600030101010101" pitchFamily="2" charset="-122"/>
            </a:endParaRPr>
          </a:p>
          <a:p>
            <a:endParaRPr lang="en-US" dirty="0"/>
          </a:p>
        </p:txBody>
      </p:sp>
    </p:spTree>
    <p:extLst>
      <p:ext uri="{BB962C8B-B14F-4D97-AF65-F5344CB8AC3E}">
        <p14:creationId xmlns:p14="http://schemas.microsoft.com/office/powerpoint/2010/main" val="1904232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D6C1-2B62-323F-62B2-ACAA39A7F930}"/>
              </a:ext>
            </a:extLst>
          </p:cNvPr>
          <p:cNvSpPr>
            <a:spLocks noGrp="1"/>
          </p:cNvSpPr>
          <p:nvPr>
            <p:ph type="title"/>
          </p:nvPr>
        </p:nvSpPr>
        <p:spPr/>
        <p:txBody>
          <a:bodyPr/>
          <a:lstStyle/>
          <a:p>
            <a:r>
              <a:rPr lang="en-US" dirty="0"/>
              <a:t>Layer Stacks vs Technology Nodes</a:t>
            </a:r>
          </a:p>
        </p:txBody>
      </p:sp>
      <p:grpSp>
        <p:nvGrpSpPr>
          <p:cNvPr id="107" name="Group 106">
            <a:extLst>
              <a:ext uri="{FF2B5EF4-FFF2-40B4-BE49-F238E27FC236}">
                <a16:creationId xmlns:a16="http://schemas.microsoft.com/office/drawing/2014/main" id="{21F22904-5017-86FD-9A14-AD0B29747086}"/>
              </a:ext>
            </a:extLst>
          </p:cNvPr>
          <p:cNvGrpSpPr/>
          <p:nvPr/>
        </p:nvGrpSpPr>
        <p:grpSpPr>
          <a:xfrm>
            <a:off x="2644379" y="4540250"/>
            <a:ext cx="1246187" cy="1908175"/>
            <a:chOff x="1865313" y="4540250"/>
            <a:chExt cx="1246187" cy="1908175"/>
          </a:xfrm>
        </p:grpSpPr>
        <p:sp>
          <p:nvSpPr>
            <p:cNvPr id="7" name="Text Box 8">
              <a:extLst>
                <a:ext uri="{FF2B5EF4-FFF2-40B4-BE49-F238E27FC236}">
                  <a16:creationId xmlns:a16="http://schemas.microsoft.com/office/drawing/2014/main" id="{D245956E-87F3-AC32-5812-810103021819}"/>
                </a:ext>
              </a:extLst>
            </p:cNvPr>
            <p:cNvSpPr txBox="1">
              <a:spLocks noChangeArrowheads="1"/>
            </p:cNvSpPr>
            <p:nvPr/>
          </p:nvSpPr>
          <p:spPr bwMode="auto">
            <a:xfrm>
              <a:off x="1943100" y="6143625"/>
              <a:ext cx="896938"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90 nm</a:t>
              </a:r>
            </a:p>
          </p:txBody>
        </p:sp>
        <p:sp>
          <p:nvSpPr>
            <p:cNvPr id="17" name="Rectangle 18">
              <a:extLst>
                <a:ext uri="{FF2B5EF4-FFF2-40B4-BE49-F238E27FC236}">
                  <a16:creationId xmlns:a16="http://schemas.microsoft.com/office/drawing/2014/main" id="{649EC7D2-AA00-00D3-A841-1F5C983DADD0}"/>
                </a:ext>
              </a:extLst>
            </p:cNvPr>
            <p:cNvSpPr>
              <a:spLocks noChangeArrowheads="1"/>
            </p:cNvSpPr>
            <p:nvPr/>
          </p:nvSpPr>
          <p:spPr bwMode="auto">
            <a:xfrm>
              <a:off x="2316163"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9">
              <a:extLst>
                <a:ext uri="{FF2B5EF4-FFF2-40B4-BE49-F238E27FC236}">
                  <a16:creationId xmlns:a16="http://schemas.microsoft.com/office/drawing/2014/main" id="{E9AD57BA-40ED-0283-B2DF-2C6BD98957AF}"/>
                </a:ext>
              </a:extLst>
            </p:cNvPr>
            <p:cNvSpPr txBox="1">
              <a:spLocks noChangeArrowheads="1"/>
            </p:cNvSpPr>
            <p:nvPr/>
          </p:nvSpPr>
          <p:spPr bwMode="auto">
            <a:xfrm>
              <a:off x="1865313" y="5875338"/>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19" name="Rectangle 20">
              <a:extLst>
                <a:ext uri="{FF2B5EF4-FFF2-40B4-BE49-F238E27FC236}">
                  <a16:creationId xmlns:a16="http://schemas.microsoft.com/office/drawing/2014/main" id="{91C63AA9-4088-B25D-CBF2-897E4B3EE650}"/>
                </a:ext>
              </a:extLst>
            </p:cNvPr>
            <p:cNvSpPr>
              <a:spLocks noChangeArrowheads="1"/>
            </p:cNvSpPr>
            <p:nvPr/>
          </p:nvSpPr>
          <p:spPr bwMode="auto">
            <a:xfrm>
              <a:off x="2317750" y="5767388"/>
              <a:ext cx="403225"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21">
              <a:extLst>
                <a:ext uri="{FF2B5EF4-FFF2-40B4-BE49-F238E27FC236}">
                  <a16:creationId xmlns:a16="http://schemas.microsoft.com/office/drawing/2014/main" id="{051D4615-AEFB-56B5-A824-F757BE3648F1}"/>
                </a:ext>
              </a:extLst>
            </p:cNvPr>
            <p:cNvSpPr txBox="1">
              <a:spLocks noChangeArrowheads="1"/>
            </p:cNvSpPr>
            <p:nvPr/>
          </p:nvSpPr>
          <p:spPr bwMode="auto">
            <a:xfrm>
              <a:off x="1866900" y="5651500"/>
              <a:ext cx="484188"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21" name="Rectangle 22">
              <a:extLst>
                <a:ext uri="{FF2B5EF4-FFF2-40B4-BE49-F238E27FC236}">
                  <a16:creationId xmlns:a16="http://schemas.microsoft.com/office/drawing/2014/main" id="{D03E5827-B7F1-8FC8-00C9-995C2F5FCED3}"/>
                </a:ext>
              </a:extLst>
            </p:cNvPr>
            <p:cNvSpPr>
              <a:spLocks noChangeArrowheads="1"/>
            </p:cNvSpPr>
            <p:nvPr/>
          </p:nvSpPr>
          <p:spPr bwMode="auto">
            <a:xfrm>
              <a:off x="2316163"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23">
              <a:extLst>
                <a:ext uri="{FF2B5EF4-FFF2-40B4-BE49-F238E27FC236}">
                  <a16:creationId xmlns:a16="http://schemas.microsoft.com/office/drawing/2014/main" id="{201C403E-464A-B612-0DAF-F62FBC8EFBA0}"/>
                </a:ext>
              </a:extLst>
            </p:cNvPr>
            <p:cNvSpPr txBox="1">
              <a:spLocks noChangeArrowheads="1"/>
            </p:cNvSpPr>
            <p:nvPr/>
          </p:nvSpPr>
          <p:spPr bwMode="auto">
            <a:xfrm>
              <a:off x="1865313" y="544830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sp>
          <p:nvSpPr>
            <p:cNvPr id="23" name="Rectangle 24">
              <a:extLst>
                <a:ext uri="{FF2B5EF4-FFF2-40B4-BE49-F238E27FC236}">
                  <a16:creationId xmlns:a16="http://schemas.microsoft.com/office/drawing/2014/main" id="{05AE2143-4EF7-87E4-E243-0C7E86F7A1E3}"/>
                </a:ext>
              </a:extLst>
            </p:cNvPr>
            <p:cNvSpPr>
              <a:spLocks noChangeArrowheads="1"/>
            </p:cNvSpPr>
            <p:nvPr/>
          </p:nvSpPr>
          <p:spPr bwMode="auto">
            <a:xfrm>
              <a:off x="2317750" y="533876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 Box 25">
              <a:extLst>
                <a:ext uri="{FF2B5EF4-FFF2-40B4-BE49-F238E27FC236}">
                  <a16:creationId xmlns:a16="http://schemas.microsoft.com/office/drawing/2014/main" id="{585E9D2D-FD84-F725-5BD9-99E4C8588E01}"/>
                </a:ext>
              </a:extLst>
            </p:cNvPr>
            <p:cNvSpPr txBox="1">
              <a:spLocks noChangeArrowheads="1"/>
            </p:cNvSpPr>
            <p:nvPr/>
          </p:nvSpPr>
          <p:spPr bwMode="auto">
            <a:xfrm>
              <a:off x="1866900" y="5222875"/>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25" name="Rectangle 26">
              <a:extLst>
                <a:ext uri="{FF2B5EF4-FFF2-40B4-BE49-F238E27FC236}">
                  <a16:creationId xmlns:a16="http://schemas.microsoft.com/office/drawing/2014/main" id="{FDC93D9A-19FC-E68B-E61C-08FCEC832106}"/>
                </a:ext>
              </a:extLst>
            </p:cNvPr>
            <p:cNvSpPr>
              <a:spLocks noChangeArrowheads="1"/>
            </p:cNvSpPr>
            <p:nvPr/>
          </p:nvSpPr>
          <p:spPr bwMode="auto">
            <a:xfrm>
              <a:off x="2316163" y="5106988"/>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27">
              <a:extLst>
                <a:ext uri="{FF2B5EF4-FFF2-40B4-BE49-F238E27FC236}">
                  <a16:creationId xmlns:a16="http://schemas.microsoft.com/office/drawing/2014/main" id="{ABE07264-2285-B913-7F27-4FA847AE4B8C}"/>
                </a:ext>
              </a:extLst>
            </p:cNvPr>
            <p:cNvSpPr txBox="1">
              <a:spLocks noChangeArrowheads="1"/>
            </p:cNvSpPr>
            <p:nvPr/>
          </p:nvSpPr>
          <p:spPr bwMode="auto">
            <a:xfrm>
              <a:off x="1865313" y="4991100"/>
              <a:ext cx="484187"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5</a:t>
              </a:r>
            </a:p>
          </p:txBody>
        </p:sp>
        <p:sp>
          <p:nvSpPr>
            <p:cNvPr id="27" name="Text Box 28">
              <a:extLst>
                <a:ext uri="{FF2B5EF4-FFF2-40B4-BE49-F238E27FC236}">
                  <a16:creationId xmlns:a16="http://schemas.microsoft.com/office/drawing/2014/main" id="{A3F69591-9416-C16C-566B-F839B878C818}"/>
                </a:ext>
              </a:extLst>
            </p:cNvPr>
            <p:cNvSpPr txBox="1">
              <a:spLocks noChangeArrowheads="1"/>
            </p:cNvSpPr>
            <p:nvPr/>
          </p:nvSpPr>
          <p:spPr bwMode="auto">
            <a:xfrm>
              <a:off x="1865313" y="476885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1</a:t>
              </a:r>
            </a:p>
          </p:txBody>
        </p:sp>
        <p:sp>
          <p:nvSpPr>
            <p:cNvPr id="28" name="Text Box 29">
              <a:extLst>
                <a:ext uri="{FF2B5EF4-FFF2-40B4-BE49-F238E27FC236}">
                  <a16:creationId xmlns:a16="http://schemas.microsoft.com/office/drawing/2014/main" id="{CFB65F86-9547-A8CC-9E69-7A3D67E4C3C6}"/>
                </a:ext>
              </a:extLst>
            </p:cNvPr>
            <p:cNvSpPr txBox="1">
              <a:spLocks noChangeArrowheads="1"/>
            </p:cNvSpPr>
            <p:nvPr/>
          </p:nvSpPr>
          <p:spPr bwMode="auto">
            <a:xfrm>
              <a:off x="1865313" y="454025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2</a:t>
              </a:r>
            </a:p>
          </p:txBody>
        </p:sp>
        <p:sp>
          <p:nvSpPr>
            <p:cNvPr id="42" name="Rectangle 43">
              <a:extLst>
                <a:ext uri="{FF2B5EF4-FFF2-40B4-BE49-F238E27FC236}">
                  <a16:creationId xmlns:a16="http://schemas.microsoft.com/office/drawing/2014/main" id="{EC8BC794-1BC3-DC13-0CCC-D38986052D09}"/>
                </a:ext>
              </a:extLst>
            </p:cNvPr>
            <p:cNvSpPr>
              <a:spLocks noChangeArrowheads="1"/>
            </p:cNvSpPr>
            <p:nvPr/>
          </p:nvSpPr>
          <p:spPr bwMode="auto">
            <a:xfrm>
              <a:off x="2306638" y="4841875"/>
              <a:ext cx="804862"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Rectangle 44">
              <a:extLst>
                <a:ext uri="{FF2B5EF4-FFF2-40B4-BE49-F238E27FC236}">
                  <a16:creationId xmlns:a16="http://schemas.microsoft.com/office/drawing/2014/main" id="{38A428E8-94AF-8867-B434-14494358B5EC}"/>
                </a:ext>
              </a:extLst>
            </p:cNvPr>
            <p:cNvSpPr>
              <a:spLocks noChangeArrowheads="1"/>
            </p:cNvSpPr>
            <p:nvPr/>
          </p:nvSpPr>
          <p:spPr bwMode="auto">
            <a:xfrm>
              <a:off x="2306638" y="4613275"/>
              <a:ext cx="804862"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6" name="Group 105">
            <a:extLst>
              <a:ext uri="{FF2B5EF4-FFF2-40B4-BE49-F238E27FC236}">
                <a16:creationId xmlns:a16="http://schemas.microsoft.com/office/drawing/2014/main" id="{A9C10977-3C0E-DAA2-F2A6-184BA68F896F}"/>
              </a:ext>
            </a:extLst>
          </p:cNvPr>
          <p:cNvGrpSpPr/>
          <p:nvPr/>
        </p:nvGrpSpPr>
        <p:grpSpPr>
          <a:xfrm>
            <a:off x="4795045" y="3779838"/>
            <a:ext cx="1520825" cy="2668587"/>
            <a:chOff x="3168650" y="3779838"/>
            <a:chExt cx="1520825" cy="2668587"/>
          </a:xfrm>
        </p:grpSpPr>
        <p:sp>
          <p:nvSpPr>
            <p:cNvPr id="8" name="Text Box 9">
              <a:extLst>
                <a:ext uri="{FF2B5EF4-FFF2-40B4-BE49-F238E27FC236}">
                  <a16:creationId xmlns:a16="http://schemas.microsoft.com/office/drawing/2014/main" id="{A7E91803-C5CD-D151-6EB9-E25D9B771246}"/>
                </a:ext>
              </a:extLst>
            </p:cNvPr>
            <p:cNvSpPr txBox="1">
              <a:spLocks noChangeArrowheads="1"/>
            </p:cNvSpPr>
            <p:nvPr/>
          </p:nvSpPr>
          <p:spPr bwMode="auto">
            <a:xfrm>
              <a:off x="3214688" y="6143625"/>
              <a:ext cx="896937"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65 nm</a:t>
              </a:r>
            </a:p>
          </p:txBody>
        </p:sp>
        <p:sp>
          <p:nvSpPr>
            <p:cNvPr id="29" name="Rectangle 30">
              <a:extLst>
                <a:ext uri="{FF2B5EF4-FFF2-40B4-BE49-F238E27FC236}">
                  <a16:creationId xmlns:a16="http://schemas.microsoft.com/office/drawing/2014/main" id="{3F351DD1-0F4F-0AD5-0B07-BC0514F56131}"/>
                </a:ext>
              </a:extLst>
            </p:cNvPr>
            <p:cNvSpPr>
              <a:spLocks noChangeArrowheads="1"/>
            </p:cNvSpPr>
            <p:nvPr/>
          </p:nvSpPr>
          <p:spPr bwMode="auto">
            <a:xfrm>
              <a:off x="3621088"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31">
              <a:extLst>
                <a:ext uri="{FF2B5EF4-FFF2-40B4-BE49-F238E27FC236}">
                  <a16:creationId xmlns:a16="http://schemas.microsoft.com/office/drawing/2014/main" id="{908A52C0-3F6F-F535-DCD0-6A3B3B96929E}"/>
                </a:ext>
              </a:extLst>
            </p:cNvPr>
            <p:cNvSpPr txBox="1">
              <a:spLocks noChangeArrowheads="1"/>
            </p:cNvSpPr>
            <p:nvPr/>
          </p:nvSpPr>
          <p:spPr bwMode="auto">
            <a:xfrm>
              <a:off x="3168650" y="5875338"/>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31" name="Rectangle 32">
              <a:extLst>
                <a:ext uri="{FF2B5EF4-FFF2-40B4-BE49-F238E27FC236}">
                  <a16:creationId xmlns:a16="http://schemas.microsoft.com/office/drawing/2014/main" id="{A0AC5B8E-20A7-30B2-670C-A13CB7B90955}"/>
                </a:ext>
              </a:extLst>
            </p:cNvPr>
            <p:cNvSpPr>
              <a:spLocks noChangeArrowheads="1"/>
            </p:cNvSpPr>
            <p:nvPr/>
          </p:nvSpPr>
          <p:spPr bwMode="auto">
            <a:xfrm>
              <a:off x="3622675" y="5767388"/>
              <a:ext cx="401638"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Text Box 33">
              <a:extLst>
                <a:ext uri="{FF2B5EF4-FFF2-40B4-BE49-F238E27FC236}">
                  <a16:creationId xmlns:a16="http://schemas.microsoft.com/office/drawing/2014/main" id="{9940C58A-4059-6CAD-16D0-B31A6CA2ED0D}"/>
                </a:ext>
              </a:extLst>
            </p:cNvPr>
            <p:cNvSpPr txBox="1">
              <a:spLocks noChangeArrowheads="1"/>
            </p:cNvSpPr>
            <p:nvPr/>
          </p:nvSpPr>
          <p:spPr bwMode="auto">
            <a:xfrm>
              <a:off x="3170238" y="5651500"/>
              <a:ext cx="4826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33" name="Rectangle 34">
              <a:extLst>
                <a:ext uri="{FF2B5EF4-FFF2-40B4-BE49-F238E27FC236}">
                  <a16:creationId xmlns:a16="http://schemas.microsoft.com/office/drawing/2014/main" id="{665CCA34-EECC-DEFB-212B-24C15139C2BC}"/>
                </a:ext>
              </a:extLst>
            </p:cNvPr>
            <p:cNvSpPr>
              <a:spLocks noChangeArrowheads="1"/>
            </p:cNvSpPr>
            <p:nvPr/>
          </p:nvSpPr>
          <p:spPr bwMode="auto">
            <a:xfrm>
              <a:off x="3621088"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Text Box 35">
              <a:extLst>
                <a:ext uri="{FF2B5EF4-FFF2-40B4-BE49-F238E27FC236}">
                  <a16:creationId xmlns:a16="http://schemas.microsoft.com/office/drawing/2014/main" id="{65B1FABF-5191-FA03-F8E0-956D47B42BFD}"/>
                </a:ext>
              </a:extLst>
            </p:cNvPr>
            <p:cNvSpPr txBox="1">
              <a:spLocks noChangeArrowheads="1"/>
            </p:cNvSpPr>
            <p:nvPr/>
          </p:nvSpPr>
          <p:spPr bwMode="auto">
            <a:xfrm>
              <a:off x="3168650" y="544830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sp>
          <p:nvSpPr>
            <p:cNvPr id="35" name="Rectangle 36">
              <a:extLst>
                <a:ext uri="{FF2B5EF4-FFF2-40B4-BE49-F238E27FC236}">
                  <a16:creationId xmlns:a16="http://schemas.microsoft.com/office/drawing/2014/main" id="{2BACB832-B6B4-8410-DBC2-8909E4DDB45F}"/>
                </a:ext>
              </a:extLst>
            </p:cNvPr>
            <p:cNvSpPr>
              <a:spLocks noChangeArrowheads="1"/>
            </p:cNvSpPr>
            <p:nvPr/>
          </p:nvSpPr>
          <p:spPr bwMode="auto">
            <a:xfrm>
              <a:off x="3622675" y="5338763"/>
              <a:ext cx="401638"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Text Box 37">
              <a:extLst>
                <a:ext uri="{FF2B5EF4-FFF2-40B4-BE49-F238E27FC236}">
                  <a16:creationId xmlns:a16="http://schemas.microsoft.com/office/drawing/2014/main" id="{0DB6FA01-9E4D-9FA4-E038-5059D5302465}"/>
                </a:ext>
              </a:extLst>
            </p:cNvPr>
            <p:cNvSpPr txBox="1">
              <a:spLocks noChangeArrowheads="1"/>
            </p:cNvSpPr>
            <p:nvPr/>
          </p:nvSpPr>
          <p:spPr bwMode="auto">
            <a:xfrm>
              <a:off x="3170238" y="5222875"/>
              <a:ext cx="482600"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37" name="Text Box 38">
              <a:extLst>
                <a:ext uri="{FF2B5EF4-FFF2-40B4-BE49-F238E27FC236}">
                  <a16:creationId xmlns:a16="http://schemas.microsoft.com/office/drawing/2014/main" id="{2047463D-7C4B-0F21-E520-C2626B2710D6}"/>
                </a:ext>
              </a:extLst>
            </p:cNvPr>
            <p:cNvSpPr txBox="1">
              <a:spLocks noChangeArrowheads="1"/>
            </p:cNvSpPr>
            <p:nvPr/>
          </p:nvSpPr>
          <p:spPr bwMode="auto">
            <a:xfrm>
              <a:off x="3168650" y="4992688"/>
              <a:ext cx="484188"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1</a:t>
              </a:r>
            </a:p>
          </p:txBody>
        </p:sp>
        <p:sp>
          <p:nvSpPr>
            <p:cNvPr id="38" name="Text Box 39">
              <a:extLst>
                <a:ext uri="{FF2B5EF4-FFF2-40B4-BE49-F238E27FC236}">
                  <a16:creationId xmlns:a16="http://schemas.microsoft.com/office/drawing/2014/main" id="{D3FC923F-2FD0-DA48-6456-5B024FB018AD}"/>
                </a:ext>
              </a:extLst>
            </p:cNvPr>
            <p:cNvSpPr txBox="1">
              <a:spLocks noChangeArrowheads="1"/>
            </p:cNvSpPr>
            <p:nvPr/>
          </p:nvSpPr>
          <p:spPr bwMode="auto">
            <a:xfrm>
              <a:off x="3168650" y="47688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2</a:t>
              </a:r>
            </a:p>
          </p:txBody>
        </p:sp>
        <p:sp>
          <p:nvSpPr>
            <p:cNvPr id="40" name="Text Box 41">
              <a:extLst>
                <a:ext uri="{FF2B5EF4-FFF2-40B4-BE49-F238E27FC236}">
                  <a16:creationId xmlns:a16="http://schemas.microsoft.com/office/drawing/2014/main" id="{8ACDCA5F-A8F4-4B62-3C83-359626FBC31C}"/>
                </a:ext>
              </a:extLst>
            </p:cNvPr>
            <p:cNvSpPr txBox="1">
              <a:spLocks noChangeArrowheads="1"/>
            </p:cNvSpPr>
            <p:nvPr/>
          </p:nvSpPr>
          <p:spPr bwMode="auto">
            <a:xfrm>
              <a:off x="3168650" y="45402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3</a:t>
              </a:r>
            </a:p>
          </p:txBody>
        </p:sp>
        <p:sp>
          <p:nvSpPr>
            <p:cNvPr id="41" name="Text Box 42">
              <a:extLst>
                <a:ext uri="{FF2B5EF4-FFF2-40B4-BE49-F238E27FC236}">
                  <a16:creationId xmlns:a16="http://schemas.microsoft.com/office/drawing/2014/main" id="{EF471B08-CAE5-D775-9AED-8022D291BD98}"/>
                </a:ext>
              </a:extLst>
            </p:cNvPr>
            <p:cNvSpPr txBox="1">
              <a:spLocks noChangeArrowheads="1"/>
            </p:cNvSpPr>
            <p:nvPr/>
          </p:nvSpPr>
          <p:spPr bwMode="auto">
            <a:xfrm>
              <a:off x="3168650" y="4224338"/>
              <a:ext cx="484188"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1</a:t>
              </a:r>
            </a:p>
          </p:txBody>
        </p:sp>
        <p:sp>
          <p:nvSpPr>
            <p:cNvPr id="44" name="Rectangle 45">
              <a:extLst>
                <a:ext uri="{FF2B5EF4-FFF2-40B4-BE49-F238E27FC236}">
                  <a16:creationId xmlns:a16="http://schemas.microsoft.com/office/drawing/2014/main" id="{994EB666-E783-67B7-5D3F-60E8885DB46B}"/>
                </a:ext>
              </a:extLst>
            </p:cNvPr>
            <p:cNvSpPr>
              <a:spLocks noChangeArrowheads="1"/>
            </p:cNvSpPr>
            <p:nvPr/>
          </p:nvSpPr>
          <p:spPr bwMode="auto">
            <a:xfrm>
              <a:off x="3621088" y="5064125"/>
              <a:ext cx="804862" cy="157163"/>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46">
              <a:extLst>
                <a:ext uri="{FF2B5EF4-FFF2-40B4-BE49-F238E27FC236}">
                  <a16:creationId xmlns:a16="http://schemas.microsoft.com/office/drawing/2014/main" id="{C6DF3865-A009-A218-C653-E07D88BFEB4C}"/>
                </a:ext>
              </a:extLst>
            </p:cNvPr>
            <p:cNvSpPr>
              <a:spLocks noChangeArrowheads="1"/>
            </p:cNvSpPr>
            <p:nvPr/>
          </p:nvSpPr>
          <p:spPr bwMode="auto">
            <a:xfrm>
              <a:off x="3621088" y="4848225"/>
              <a:ext cx="804862"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47">
              <a:extLst>
                <a:ext uri="{FF2B5EF4-FFF2-40B4-BE49-F238E27FC236}">
                  <a16:creationId xmlns:a16="http://schemas.microsoft.com/office/drawing/2014/main" id="{8CBBA359-9E9D-83C5-E4BB-A337E9FC2367}"/>
                </a:ext>
              </a:extLst>
            </p:cNvPr>
            <p:cNvSpPr>
              <a:spLocks noChangeArrowheads="1"/>
            </p:cNvSpPr>
            <p:nvPr/>
          </p:nvSpPr>
          <p:spPr bwMode="auto">
            <a:xfrm>
              <a:off x="3621088" y="4618038"/>
              <a:ext cx="804862" cy="157162"/>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48">
              <a:extLst>
                <a:ext uri="{FF2B5EF4-FFF2-40B4-BE49-F238E27FC236}">
                  <a16:creationId xmlns:a16="http://schemas.microsoft.com/office/drawing/2014/main" id="{8A95C7D1-B1EB-654C-D133-9D2F87F35338}"/>
                </a:ext>
              </a:extLst>
            </p:cNvPr>
            <p:cNvSpPr>
              <a:spLocks noChangeAspect="1" noChangeArrowheads="1"/>
            </p:cNvSpPr>
            <p:nvPr/>
          </p:nvSpPr>
          <p:spPr bwMode="auto">
            <a:xfrm>
              <a:off x="3621088" y="4214813"/>
              <a:ext cx="1068387" cy="3143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Text Box 49">
              <a:extLst>
                <a:ext uri="{FF2B5EF4-FFF2-40B4-BE49-F238E27FC236}">
                  <a16:creationId xmlns:a16="http://schemas.microsoft.com/office/drawing/2014/main" id="{8EB4477B-FF3D-A3E3-24DA-C46CEF50EEB6}"/>
                </a:ext>
              </a:extLst>
            </p:cNvPr>
            <p:cNvSpPr txBox="1">
              <a:spLocks noChangeArrowheads="1"/>
            </p:cNvSpPr>
            <p:nvPr/>
          </p:nvSpPr>
          <p:spPr bwMode="auto">
            <a:xfrm>
              <a:off x="3168650" y="3789363"/>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2</a:t>
              </a:r>
            </a:p>
          </p:txBody>
        </p:sp>
        <p:sp>
          <p:nvSpPr>
            <p:cNvPr id="49" name="Rectangle 50">
              <a:extLst>
                <a:ext uri="{FF2B5EF4-FFF2-40B4-BE49-F238E27FC236}">
                  <a16:creationId xmlns:a16="http://schemas.microsoft.com/office/drawing/2014/main" id="{AA66F745-7C2B-B029-59C4-9501D3861013}"/>
                </a:ext>
              </a:extLst>
            </p:cNvPr>
            <p:cNvSpPr>
              <a:spLocks noChangeAspect="1" noChangeArrowheads="1"/>
            </p:cNvSpPr>
            <p:nvPr/>
          </p:nvSpPr>
          <p:spPr bwMode="auto">
            <a:xfrm>
              <a:off x="3621088" y="3779838"/>
              <a:ext cx="1068387" cy="3143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4" name="Group 103">
            <a:extLst>
              <a:ext uri="{FF2B5EF4-FFF2-40B4-BE49-F238E27FC236}">
                <a16:creationId xmlns:a16="http://schemas.microsoft.com/office/drawing/2014/main" id="{EDFF32F7-2EF4-EF8B-2261-04A77AA92A80}"/>
              </a:ext>
            </a:extLst>
          </p:cNvPr>
          <p:cNvGrpSpPr/>
          <p:nvPr/>
        </p:nvGrpSpPr>
        <p:grpSpPr>
          <a:xfrm>
            <a:off x="7220349" y="2338388"/>
            <a:ext cx="1677987" cy="4110037"/>
            <a:chOff x="4824413" y="2338388"/>
            <a:chExt cx="1677987" cy="4110037"/>
          </a:xfrm>
        </p:grpSpPr>
        <p:sp>
          <p:nvSpPr>
            <p:cNvPr id="9" name="Text Box 10">
              <a:extLst>
                <a:ext uri="{FF2B5EF4-FFF2-40B4-BE49-F238E27FC236}">
                  <a16:creationId xmlns:a16="http://schemas.microsoft.com/office/drawing/2014/main" id="{09745AD3-E0BC-D380-129F-F93FB40D96BD}"/>
                </a:ext>
              </a:extLst>
            </p:cNvPr>
            <p:cNvSpPr txBox="1">
              <a:spLocks noChangeArrowheads="1"/>
            </p:cNvSpPr>
            <p:nvPr/>
          </p:nvSpPr>
          <p:spPr bwMode="auto">
            <a:xfrm>
              <a:off x="4870450" y="6143625"/>
              <a:ext cx="898525"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45 nm</a:t>
              </a:r>
            </a:p>
          </p:txBody>
        </p:sp>
        <p:sp>
          <p:nvSpPr>
            <p:cNvPr id="39" name="Rectangle 40">
              <a:extLst>
                <a:ext uri="{FF2B5EF4-FFF2-40B4-BE49-F238E27FC236}">
                  <a16:creationId xmlns:a16="http://schemas.microsoft.com/office/drawing/2014/main" id="{704EA0AC-C85D-0784-4D7D-F35FDDE6B132}"/>
                </a:ext>
              </a:extLst>
            </p:cNvPr>
            <p:cNvSpPr>
              <a:spLocks noChangeAspect="1" noChangeArrowheads="1"/>
            </p:cNvSpPr>
            <p:nvPr/>
          </p:nvSpPr>
          <p:spPr bwMode="auto">
            <a:xfrm>
              <a:off x="5287963" y="5097463"/>
              <a:ext cx="522287" cy="101600"/>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51">
              <a:extLst>
                <a:ext uri="{FF2B5EF4-FFF2-40B4-BE49-F238E27FC236}">
                  <a16:creationId xmlns:a16="http://schemas.microsoft.com/office/drawing/2014/main" id="{47D89E09-7ABF-BBC2-BE28-3B267AEA55A4}"/>
                </a:ext>
              </a:extLst>
            </p:cNvPr>
            <p:cNvSpPr>
              <a:spLocks noChangeArrowheads="1"/>
            </p:cNvSpPr>
            <p:nvPr/>
          </p:nvSpPr>
          <p:spPr bwMode="auto">
            <a:xfrm>
              <a:off x="5287963"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52">
              <a:extLst>
                <a:ext uri="{FF2B5EF4-FFF2-40B4-BE49-F238E27FC236}">
                  <a16:creationId xmlns:a16="http://schemas.microsoft.com/office/drawing/2014/main" id="{61DDC87D-8E6F-0F2D-6CAA-85F83632C366}"/>
                </a:ext>
              </a:extLst>
            </p:cNvPr>
            <p:cNvSpPr txBox="1">
              <a:spLocks noChangeArrowheads="1"/>
            </p:cNvSpPr>
            <p:nvPr/>
          </p:nvSpPr>
          <p:spPr bwMode="auto">
            <a:xfrm>
              <a:off x="4835525" y="5875338"/>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52" name="Rectangle 53">
              <a:extLst>
                <a:ext uri="{FF2B5EF4-FFF2-40B4-BE49-F238E27FC236}">
                  <a16:creationId xmlns:a16="http://schemas.microsoft.com/office/drawing/2014/main" id="{FEE21F94-6E76-0DE5-3A88-08A887D50FFB}"/>
                </a:ext>
              </a:extLst>
            </p:cNvPr>
            <p:cNvSpPr>
              <a:spLocks noChangeArrowheads="1"/>
            </p:cNvSpPr>
            <p:nvPr/>
          </p:nvSpPr>
          <p:spPr bwMode="auto">
            <a:xfrm>
              <a:off x="5289550" y="5767388"/>
              <a:ext cx="401638"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Text Box 54">
              <a:extLst>
                <a:ext uri="{FF2B5EF4-FFF2-40B4-BE49-F238E27FC236}">
                  <a16:creationId xmlns:a16="http://schemas.microsoft.com/office/drawing/2014/main" id="{5D59739E-B38B-0698-9FD9-AEC0074ED758}"/>
                </a:ext>
              </a:extLst>
            </p:cNvPr>
            <p:cNvSpPr txBox="1">
              <a:spLocks noChangeArrowheads="1"/>
            </p:cNvSpPr>
            <p:nvPr/>
          </p:nvSpPr>
          <p:spPr bwMode="auto">
            <a:xfrm>
              <a:off x="4837113" y="5651500"/>
              <a:ext cx="484187"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54" name="Rectangle 55">
              <a:extLst>
                <a:ext uri="{FF2B5EF4-FFF2-40B4-BE49-F238E27FC236}">
                  <a16:creationId xmlns:a16="http://schemas.microsoft.com/office/drawing/2014/main" id="{D8EE2861-9B84-FFA2-1312-77C423E74228}"/>
                </a:ext>
              </a:extLst>
            </p:cNvPr>
            <p:cNvSpPr>
              <a:spLocks noChangeArrowheads="1"/>
            </p:cNvSpPr>
            <p:nvPr/>
          </p:nvSpPr>
          <p:spPr bwMode="auto">
            <a:xfrm>
              <a:off x="5287963"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Text Box 56">
              <a:extLst>
                <a:ext uri="{FF2B5EF4-FFF2-40B4-BE49-F238E27FC236}">
                  <a16:creationId xmlns:a16="http://schemas.microsoft.com/office/drawing/2014/main" id="{25D14994-6CEE-F9B3-2B9F-022AFA1ED2C0}"/>
                </a:ext>
              </a:extLst>
            </p:cNvPr>
            <p:cNvSpPr txBox="1">
              <a:spLocks noChangeArrowheads="1"/>
            </p:cNvSpPr>
            <p:nvPr/>
          </p:nvSpPr>
          <p:spPr bwMode="auto">
            <a:xfrm>
              <a:off x="4835525" y="544830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sp>
          <p:nvSpPr>
            <p:cNvPr id="56" name="Rectangle 57">
              <a:extLst>
                <a:ext uri="{FF2B5EF4-FFF2-40B4-BE49-F238E27FC236}">
                  <a16:creationId xmlns:a16="http://schemas.microsoft.com/office/drawing/2014/main" id="{0B944A22-1CAD-7CA0-30D1-594435F4BFC0}"/>
                </a:ext>
              </a:extLst>
            </p:cNvPr>
            <p:cNvSpPr>
              <a:spLocks noChangeArrowheads="1"/>
            </p:cNvSpPr>
            <p:nvPr/>
          </p:nvSpPr>
          <p:spPr bwMode="auto">
            <a:xfrm>
              <a:off x="5289550" y="5338763"/>
              <a:ext cx="401638"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58">
              <a:extLst>
                <a:ext uri="{FF2B5EF4-FFF2-40B4-BE49-F238E27FC236}">
                  <a16:creationId xmlns:a16="http://schemas.microsoft.com/office/drawing/2014/main" id="{8D89613D-5F95-1406-5409-EA5A4A837F02}"/>
                </a:ext>
              </a:extLst>
            </p:cNvPr>
            <p:cNvSpPr txBox="1">
              <a:spLocks noChangeArrowheads="1"/>
            </p:cNvSpPr>
            <p:nvPr/>
          </p:nvSpPr>
          <p:spPr bwMode="auto">
            <a:xfrm>
              <a:off x="4837113" y="5222875"/>
              <a:ext cx="484187"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58" name="Text Box 59">
              <a:extLst>
                <a:ext uri="{FF2B5EF4-FFF2-40B4-BE49-F238E27FC236}">
                  <a16:creationId xmlns:a16="http://schemas.microsoft.com/office/drawing/2014/main" id="{282320D9-13F0-1FB2-3C66-3E5046E710DD}"/>
                </a:ext>
              </a:extLst>
            </p:cNvPr>
            <p:cNvSpPr txBox="1">
              <a:spLocks noChangeArrowheads="1"/>
            </p:cNvSpPr>
            <p:nvPr/>
          </p:nvSpPr>
          <p:spPr bwMode="auto">
            <a:xfrm>
              <a:off x="4835525" y="45402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1</a:t>
              </a:r>
            </a:p>
          </p:txBody>
        </p:sp>
        <p:sp>
          <p:nvSpPr>
            <p:cNvPr id="59" name="Text Box 60">
              <a:extLst>
                <a:ext uri="{FF2B5EF4-FFF2-40B4-BE49-F238E27FC236}">
                  <a16:creationId xmlns:a16="http://schemas.microsoft.com/office/drawing/2014/main" id="{22310B9C-319D-1A1A-AB97-CEF6DFB6D14E}"/>
                </a:ext>
              </a:extLst>
            </p:cNvPr>
            <p:cNvSpPr txBox="1">
              <a:spLocks noChangeArrowheads="1"/>
            </p:cNvSpPr>
            <p:nvPr/>
          </p:nvSpPr>
          <p:spPr bwMode="auto">
            <a:xfrm>
              <a:off x="4830763" y="4298950"/>
              <a:ext cx="482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2</a:t>
              </a:r>
            </a:p>
          </p:txBody>
        </p:sp>
        <p:sp>
          <p:nvSpPr>
            <p:cNvPr id="60" name="Rectangle 61">
              <a:extLst>
                <a:ext uri="{FF2B5EF4-FFF2-40B4-BE49-F238E27FC236}">
                  <a16:creationId xmlns:a16="http://schemas.microsoft.com/office/drawing/2014/main" id="{6F8D2AAB-7151-A3B5-FB5C-12DFEA8DED92}"/>
                </a:ext>
              </a:extLst>
            </p:cNvPr>
            <p:cNvSpPr>
              <a:spLocks noChangeArrowheads="1"/>
            </p:cNvSpPr>
            <p:nvPr/>
          </p:nvSpPr>
          <p:spPr bwMode="auto">
            <a:xfrm>
              <a:off x="5287963" y="4613275"/>
              <a:ext cx="804862"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Rectangle 62">
              <a:extLst>
                <a:ext uri="{FF2B5EF4-FFF2-40B4-BE49-F238E27FC236}">
                  <a16:creationId xmlns:a16="http://schemas.microsoft.com/office/drawing/2014/main" id="{1133509F-364A-DA25-3911-4127FD22BC8E}"/>
                </a:ext>
              </a:extLst>
            </p:cNvPr>
            <p:cNvSpPr>
              <a:spLocks noChangeArrowheads="1"/>
            </p:cNvSpPr>
            <p:nvPr/>
          </p:nvSpPr>
          <p:spPr bwMode="auto">
            <a:xfrm>
              <a:off x="5281613" y="4378325"/>
              <a:ext cx="806450" cy="157163"/>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Text Box 63">
              <a:extLst>
                <a:ext uri="{FF2B5EF4-FFF2-40B4-BE49-F238E27FC236}">
                  <a16:creationId xmlns:a16="http://schemas.microsoft.com/office/drawing/2014/main" id="{EAF358ED-EB27-EF6A-8302-42A16DC44AEE}"/>
                </a:ext>
              </a:extLst>
            </p:cNvPr>
            <p:cNvSpPr txBox="1">
              <a:spLocks noChangeArrowheads="1"/>
            </p:cNvSpPr>
            <p:nvPr/>
          </p:nvSpPr>
          <p:spPr bwMode="auto">
            <a:xfrm>
              <a:off x="4830763" y="4991100"/>
              <a:ext cx="484187"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C</a:t>
              </a:r>
              <a:r>
                <a:rPr lang="en-US" altLang="zh-CN" sz="1400">
                  <a:ea typeface="宋体" panose="02010600030101010101" pitchFamily="2" charset="-122"/>
                </a:rPr>
                <a:t>1</a:t>
              </a:r>
            </a:p>
          </p:txBody>
        </p:sp>
        <p:sp>
          <p:nvSpPr>
            <p:cNvPr id="63" name="Rectangle 64">
              <a:extLst>
                <a:ext uri="{FF2B5EF4-FFF2-40B4-BE49-F238E27FC236}">
                  <a16:creationId xmlns:a16="http://schemas.microsoft.com/office/drawing/2014/main" id="{3D0EB252-C1EA-954F-DBDD-AEDEA006EF62}"/>
                </a:ext>
              </a:extLst>
            </p:cNvPr>
            <p:cNvSpPr>
              <a:spLocks noChangeAspect="1" noChangeArrowheads="1"/>
            </p:cNvSpPr>
            <p:nvPr/>
          </p:nvSpPr>
          <p:spPr bwMode="auto">
            <a:xfrm>
              <a:off x="5287963" y="4875213"/>
              <a:ext cx="522287" cy="101600"/>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Text Box 65">
              <a:extLst>
                <a:ext uri="{FF2B5EF4-FFF2-40B4-BE49-F238E27FC236}">
                  <a16:creationId xmlns:a16="http://schemas.microsoft.com/office/drawing/2014/main" id="{C72E4E84-5C43-846A-C6FE-C39D5064390E}"/>
                </a:ext>
              </a:extLst>
            </p:cNvPr>
            <p:cNvSpPr txBox="1">
              <a:spLocks noChangeArrowheads="1"/>
            </p:cNvSpPr>
            <p:nvPr/>
          </p:nvSpPr>
          <p:spPr bwMode="auto">
            <a:xfrm>
              <a:off x="4830763" y="4765675"/>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C</a:t>
              </a:r>
              <a:r>
                <a:rPr lang="en-US" altLang="zh-CN" sz="1400">
                  <a:ea typeface="宋体" panose="02010600030101010101" pitchFamily="2" charset="-122"/>
                </a:rPr>
                <a:t>2</a:t>
              </a:r>
            </a:p>
          </p:txBody>
        </p:sp>
        <p:sp>
          <p:nvSpPr>
            <p:cNvPr id="65" name="Text Box 66">
              <a:extLst>
                <a:ext uri="{FF2B5EF4-FFF2-40B4-BE49-F238E27FC236}">
                  <a16:creationId xmlns:a16="http://schemas.microsoft.com/office/drawing/2014/main" id="{B5F1F220-F410-3EA9-C976-7E7679858916}"/>
                </a:ext>
              </a:extLst>
            </p:cNvPr>
            <p:cNvSpPr txBox="1">
              <a:spLocks noChangeArrowheads="1"/>
            </p:cNvSpPr>
            <p:nvPr/>
          </p:nvSpPr>
          <p:spPr bwMode="auto">
            <a:xfrm>
              <a:off x="4830763" y="4071938"/>
              <a:ext cx="482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3</a:t>
              </a:r>
            </a:p>
          </p:txBody>
        </p:sp>
        <p:sp>
          <p:nvSpPr>
            <p:cNvPr id="66" name="Rectangle 67">
              <a:extLst>
                <a:ext uri="{FF2B5EF4-FFF2-40B4-BE49-F238E27FC236}">
                  <a16:creationId xmlns:a16="http://schemas.microsoft.com/office/drawing/2014/main" id="{9A5546E0-1CCD-1240-7EC7-0C105EA85250}"/>
                </a:ext>
              </a:extLst>
            </p:cNvPr>
            <p:cNvSpPr>
              <a:spLocks noChangeArrowheads="1"/>
            </p:cNvSpPr>
            <p:nvPr/>
          </p:nvSpPr>
          <p:spPr bwMode="auto">
            <a:xfrm>
              <a:off x="5281613" y="4151313"/>
              <a:ext cx="806450"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Text Box 68">
              <a:extLst>
                <a:ext uri="{FF2B5EF4-FFF2-40B4-BE49-F238E27FC236}">
                  <a16:creationId xmlns:a16="http://schemas.microsoft.com/office/drawing/2014/main" id="{0D76BF38-5B3A-3E14-E630-40CE32B9BC4E}"/>
                </a:ext>
              </a:extLst>
            </p:cNvPr>
            <p:cNvSpPr txBox="1">
              <a:spLocks noChangeArrowheads="1"/>
            </p:cNvSpPr>
            <p:nvPr/>
          </p:nvSpPr>
          <p:spPr bwMode="auto">
            <a:xfrm>
              <a:off x="4824413" y="3789363"/>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1</a:t>
              </a:r>
            </a:p>
          </p:txBody>
        </p:sp>
        <p:sp>
          <p:nvSpPr>
            <p:cNvPr id="68" name="Rectangle 69">
              <a:extLst>
                <a:ext uri="{FF2B5EF4-FFF2-40B4-BE49-F238E27FC236}">
                  <a16:creationId xmlns:a16="http://schemas.microsoft.com/office/drawing/2014/main" id="{F1BB7CFB-4F2B-BECD-FBD5-2C6694CFC1B4}"/>
                </a:ext>
              </a:extLst>
            </p:cNvPr>
            <p:cNvSpPr>
              <a:spLocks noChangeAspect="1" noChangeArrowheads="1"/>
            </p:cNvSpPr>
            <p:nvPr/>
          </p:nvSpPr>
          <p:spPr bwMode="auto">
            <a:xfrm>
              <a:off x="5276850" y="3779838"/>
              <a:ext cx="1068388" cy="3143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70">
              <a:extLst>
                <a:ext uri="{FF2B5EF4-FFF2-40B4-BE49-F238E27FC236}">
                  <a16:creationId xmlns:a16="http://schemas.microsoft.com/office/drawing/2014/main" id="{B6EC259F-A153-03A5-4655-0995CE10F870}"/>
                </a:ext>
              </a:extLst>
            </p:cNvPr>
            <p:cNvSpPr>
              <a:spLocks noChangeAspect="1" noChangeArrowheads="1"/>
            </p:cNvSpPr>
            <p:nvPr/>
          </p:nvSpPr>
          <p:spPr bwMode="auto">
            <a:xfrm>
              <a:off x="5281613" y="3078163"/>
              <a:ext cx="1220787" cy="62865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Text Box 71">
              <a:extLst>
                <a:ext uri="{FF2B5EF4-FFF2-40B4-BE49-F238E27FC236}">
                  <a16:creationId xmlns:a16="http://schemas.microsoft.com/office/drawing/2014/main" id="{B3B6A2D1-8519-1E4C-F864-FE5F585CA2BC}"/>
                </a:ext>
              </a:extLst>
            </p:cNvPr>
            <p:cNvSpPr txBox="1">
              <a:spLocks noChangeArrowheads="1"/>
            </p:cNvSpPr>
            <p:nvPr/>
          </p:nvSpPr>
          <p:spPr bwMode="auto">
            <a:xfrm>
              <a:off x="4824413" y="3255963"/>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U</a:t>
              </a:r>
              <a:r>
                <a:rPr lang="en-US" altLang="zh-CN" sz="1400">
                  <a:ea typeface="宋体" panose="02010600030101010101" pitchFamily="2" charset="-122"/>
                </a:rPr>
                <a:t>1</a:t>
              </a:r>
            </a:p>
          </p:txBody>
        </p:sp>
        <p:sp>
          <p:nvSpPr>
            <p:cNvPr id="71" name="Rectangle 72">
              <a:extLst>
                <a:ext uri="{FF2B5EF4-FFF2-40B4-BE49-F238E27FC236}">
                  <a16:creationId xmlns:a16="http://schemas.microsoft.com/office/drawing/2014/main" id="{42E7820E-4DB7-7803-E2C2-DBD52F2EF97F}"/>
                </a:ext>
              </a:extLst>
            </p:cNvPr>
            <p:cNvSpPr>
              <a:spLocks noChangeAspect="1" noChangeArrowheads="1"/>
            </p:cNvSpPr>
            <p:nvPr/>
          </p:nvSpPr>
          <p:spPr bwMode="auto">
            <a:xfrm>
              <a:off x="5281613" y="2338388"/>
              <a:ext cx="1220787" cy="627062"/>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Text Box 73">
              <a:extLst>
                <a:ext uri="{FF2B5EF4-FFF2-40B4-BE49-F238E27FC236}">
                  <a16:creationId xmlns:a16="http://schemas.microsoft.com/office/drawing/2014/main" id="{EC969573-C1CA-3DEB-CA11-F1B1DEFF0BF4}"/>
                </a:ext>
              </a:extLst>
            </p:cNvPr>
            <p:cNvSpPr txBox="1">
              <a:spLocks noChangeArrowheads="1"/>
            </p:cNvSpPr>
            <p:nvPr/>
          </p:nvSpPr>
          <p:spPr bwMode="auto">
            <a:xfrm>
              <a:off x="4824413" y="251460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U</a:t>
              </a:r>
              <a:r>
                <a:rPr lang="en-US" altLang="zh-CN" sz="1400">
                  <a:ea typeface="宋体" panose="02010600030101010101" pitchFamily="2" charset="-122"/>
                </a:rPr>
                <a:t>2</a:t>
              </a:r>
            </a:p>
          </p:txBody>
        </p:sp>
      </p:grpSp>
      <p:grpSp>
        <p:nvGrpSpPr>
          <p:cNvPr id="105" name="Group 104">
            <a:extLst>
              <a:ext uri="{FF2B5EF4-FFF2-40B4-BE49-F238E27FC236}">
                <a16:creationId xmlns:a16="http://schemas.microsoft.com/office/drawing/2014/main" id="{2D4C611B-9930-E69C-A93A-2A8BE837F376}"/>
              </a:ext>
            </a:extLst>
          </p:cNvPr>
          <p:cNvGrpSpPr/>
          <p:nvPr/>
        </p:nvGrpSpPr>
        <p:grpSpPr>
          <a:xfrm>
            <a:off x="9802813" y="1000125"/>
            <a:ext cx="1597025" cy="5449888"/>
            <a:chOff x="9802813" y="1000125"/>
            <a:chExt cx="1597025" cy="5449888"/>
          </a:xfrm>
        </p:grpSpPr>
        <p:sp>
          <p:nvSpPr>
            <p:cNvPr id="10" name="Text Box 11">
              <a:extLst>
                <a:ext uri="{FF2B5EF4-FFF2-40B4-BE49-F238E27FC236}">
                  <a16:creationId xmlns:a16="http://schemas.microsoft.com/office/drawing/2014/main" id="{1F78FEC9-8462-9B1F-EDF6-925519712814}"/>
                </a:ext>
              </a:extLst>
            </p:cNvPr>
            <p:cNvSpPr txBox="1">
              <a:spLocks noChangeArrowheads="1"/>
            </p:cNvSpPr>
            <p:nvPr/>
          </p:nvSpPr>
          <p:spPr bwMode="auto">
            <a:xfrm>
              <a:off x="10004426" y="6145213"/>
              <a:ext cx="898525"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32 nm</a:t>
              </a:r>
            </a:p>
          </p:txBody>
        </p:sp>
        <p:sp>
          <p:nvSpPr>
            <p:cNvPr id="73" name="Rectangle 74">
              <a:extLst>
                <a:ext uri="{FF2B5EF4-FFF2-40B4-BE49-F238E27FC236}">
                  <a16:creationId xmlns:a16="http://schemas.microsoft.com/office/drawing/2014/main" id="{18BF8FF6-B1A7-BD53-91FA-59E4D9A77C32}"/>
                </a:ext>
              </a:extLst>
            </p:cNvPr>
            <p:cNvSpPr>
              <a:spLocks noChangeArrowheads="1"/>
            </p:cNvSpPr>
            <p:nvPr/>
          </p:nvSpPr>
          <p:spPr bwMode="auto">
            <a:xfrm>
              <a:off x="10290176"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Text Box 75">
              <a:extLst>
                <a:ext uri="{FF2B5EF4-FFF2-40B4-BE49-F238E27FC236}">
                  <a16:creationId xmlns:a16="http://schemas.microsoft.com/office/drawing/2014/main" id="{143C9A4F-EE96-1A88-CDFB-38BE512D8C95}"/>
                </a:ext>
              </a:extLst>
            </p:cNvPr>
            <p:cNvSpPr txBox="1">
              <a:spLocks noChangeArrowheads="1"/>
            </p:cNvSpPr>
            <p:nvPr/>
          </p:nvSpPr>
          <p:spPr bwMode="auto">
            <a:xfrm>
              <a:off x="9839326" y="5875338"/>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75" name="Rectangle 76">
              <a:extLst>
                <a:ext uri="{FF2B5EF4-FFF2-40B4-BE49-F238E27FC236}">
                  <a16:creationId xmlns:a16="http://schemas.microsoft.com/office/drawing/2014/main" id="{A113FE07-30C0-233C-F774-7171EF9A4F47}"/>
                </a:ext>
              </a:extLst>
            </p:cNvPr>
            <p:cNvSpPr>
              <a:spLocks noChangeArrowheads="1"/>
            </p:cNvSpPr>
            <p:nvPr/>
          </p:nvSpPr>
          <p:spPr bwMode="auto">
            <a:xfrm>
              <a:off x="10291763" y="5767388"/>
              <a:ext cx="403225"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Text Box 77">
              <a:extLst>
                <a:ext uri="{FF2B5EF4-FFF2-40B4-BE49-F238E27FC236}">
                  <a16:creationId xmlns:a16="http://schemas.microsoft.com/office/drawing/2014/main" id="{B628E72B-A60F-688B-BF55-A06DABC0D561}"/>
                </a:ext>
              </a:extLst>
            </p:cNvPr>
            <p:cNvSpPr txBox="1">
              <a:spLocks noChangeArrowheads="1"/>
            </p:cNvSpPr>
            <p:nvPr/>
          </p:nvSpPr>
          <p:spPr bwMode="auto">
            <a:xfrm>
              <a:off x="9840913" y="5648325"/>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77" name="Rectangle 78">
              <a:extLst>
                <a:ext uri="{FF2B5EF4-FFF2-40B4-BE49-F238E27FC236}">
                  <a16:creationId xmlns:a16="http://schemas.microsoft.com/office/drawing/2014/main" id="{9C07D7AF-0370-E8A4-534F-92B6F69DC994}"/>
                </a:ext>
              </a:extLst>
            </p:cNvPr>
            <p:cNvSpPr>
              <a:spLocks noChangeArrowheads="1"/>
            </p:cNvSpPr>
            <p:nvPr/>
          </p:nvSpPr>
          <p:spPr bwMode="auto">
            <a:xfrm>
              <a:off x="10290176"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Text Box 79">
              <a:extLst>
                <a:ext uri="{FF2B5EF4-FFF2-40B4-BE49-F238E27FC236}">
                  <a16:creationId xmlns:a16="http://schemas.microsoft.com/office/drawing/2014/main" id="{009D47C0-1FBA-2D0E-7097-27B75644A53B}"/>
                </a:ext>
              </a:extLst>
            </p:cNvPr>
            <p:cNvSpPr txBox="1">
              <a:spLocks noChangeArrowheads="1"/>
            </p:cNvSpPr>
            <p:nvPr/>
          </p:nvSpPr>
          <p:spPr bwMode="auto">
            <a:xfrm>
              <a:off x="9839326" y="544830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sp>
          <p:nvSpPr>
            <p:cNvPr id="79" name="Rectangle 80">
              <a:extLst>
                <a:ext uri="{FF2B5EF4-FFF2-40B4-BE49-F238E27FC236}">
                  <a16:creationId xmlns:a16="http://schemas.microsoft.com/office/drawing/2014/main" id="{C61ED02E-7927-2BE4-D9F2-82DB746699E3}"/>
                </a:ext>
              </a:extLst>
            </p:cNvPr>
            <p:cNvSpPr>
              <a:spLocks noChangeArrowheads="1"/>
            </p:cNvSpPr>
            <p:nvPr/>
          </p:nvSpPr>
          <p:spPr bwMode="auto">
            <a:xfrm>
              <a:off x="10291763" y="533876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Text Box 81">
              <a:extLst>
                <a:ext uri="{FF2B5EF4-FFF2-40B4-BE49-F238E27FC236}">
                  <a16:creationId xmlns:a16="http://schemas.microsoft.com/office/drawing/2014/main" id="{4149E866-81F5-D511-D2C4-17C158947D08}"/>
                </a:ext>
              </a:extLst>
            </p:cNvPr>
            <p:cNvSpPr txBox="1">
              <a:spLocks noChangeArrowheads="1"/>
            </p:cNvSpPr>
            <p:nvPr/>
          </p:nvSpPr>
          <p:spPr bwMode="auto">
            <a:xfrm>
              <a:off x="9840913" y="5222875"/>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81" name="Text Box 82">
              <a:extLst>
                <a:ext uri="{FF2B5EF4-FFF2-40B4-BE49-F238E27FC236}">
                  <a16:creationId xmlns:a16="http://schemas.microsoft.com/office/drawing/2014/main" id="{42CA398A-F225-B130-37F7-559E6C3456AD}"/>
                </a:ext>
              </a:extLst>
            </p:cNvPr>
            <p:cNvSpPr txBox="1">
              <a:spLocks noChangeArrowheads="1"/>
            </p:cNvSpPr>
            <p:nvPr/>
          </p:nvSpPr>
          <p:spPr bwMode="auto">
            <a:xfrm>
              <a:off x="9839326" y="471805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1</a:t>
              </a:r>
            </a:p>
          </p:txBody>
        </p:sp>
        <p:sp>
          <p:nvSpPr>
            <p:cNvPr id="82" name="Text Box 83">
              <a:extLst>
                <a:ext uri="{FF2B5EF4-FFF2-40B4-BE49-F238E27FC236}">
                  <a16:creationId xmlns:a16="http://schemas.microsoft.com/office/drawing/2014/main" id="{97E45D93-AA2D-88F1-263D-4C24461E41B9}"/>
                </a:ext>
              </a:extLst>
            </p:cNvPr>
            <p:cNvSpPr txBox="1">
              <a:spLocks noChangeArrowheads="1"/>
            </p:cNvSpPr>
            <p:nvPr/>
          </p:nvSpPr>
          <p:spPr bwMode="auto">
            <a:xfrm>
              <a:off x="9839326" y="4452938"/>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2</a:t>
              </a:r>
            </a:p>
          </p:txBody>
        </p:sp>
        <p:sp>
          <p:nvSpPr>
            <p:cNvPr id="83" name="Text Box 84">
              <a:extLst>
                <a:ext uri="{FF2B5EF4-FFF2-40B4-BE49-F238E27FC236}">
                  <a16:creationId xmlns:a16="http://schemas.microsoft.com/office/drawing/2014/main" id="{EF275D7A-DF06-2013-EB3C-71B026B02EE5}"/>
                </a:ext>
              </a:extLst>
            </p:cNvPr>
            <p:cNvSpPr txBox="1">
              <a:spLocks noChangeArrowheads="1"/>
            </p:cNvSpPr>
            <p:nvPr/>
          </p:nvSpPr>
          <p:spPr bwMode="auto">
            <a:xfrm>
              <a:off x="9839326" y="4173538"/>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B</a:t>
              </a:r>
              <a:r>
                <a:rPr lang="en-US" altLang="zh-CN" sz="1400">
                  <a:ea typeface="宋体" panose="02010600030101010101" pitchFamily="2" charset="-122"/>
                </a:rPr>
                <a:t>3</a:t>
              </a:r>
            </a:p>
          </p:txBody>
        </p:sp>
        <p:sp>
          <p:nvSpPr>
            <p:cNvPr id="84" name="Text Box 85">
              <a:extLst>
                <a:ext uri="{FF2B5EF4-FFF2-40B4-BE49-F238E27FC236}">
                  <a16:creationId xmlns:a16="http://schemas.microsoft.com/office/drawing/2014/main" id="{ACF15F91-9F7A-9104-0445-E3A27212D90C}"/>
                </a:ext>
              </a:extLst>
            </p:cNvPr>
            <p:cNvSpPr txBox="1">
              <a:spLocks noChangeArrowheads="1"/>
            </p:cNvSpPr>
            <p:nvPr/>
          </p:nvSpPr>
          <p:spPr bwMode="auto">
            <a:xfrm>
              <a:off x="9839326" y="3840163"/>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1</a:t>
              </a:r>
            </a:p>
          </p:txBody>
        </p:sp>
        <p:sp>
          <p:nvSpPr>
            <p:cNvPr id="85" name="Rectangle 86">
              <a:extLst>
                <a:ext uri="{FF2B5EF4-FFF2-40B4-BE49-F238E27FC236}">
                  <a16:creationId xmlns:a16="http://schemas.microsoft.com/office/drawing/2014/main" id="{B3032218-120D-FA30-89BE-97DDBD9C69CA}"/>
                </a:ext>
              </a:extLst>
            </p:cNvPr>
            <p:cNvSpPr>
              <a:spLocks noChangeArrowheads="1"/>
            </p:cNvSpPr>
            <p:nvPr/>
          </p:nvSpPr>
          <p:spPr bwMode="auto">
            <a:xfrm>
              <a:off x="10290176" y="4792663"/>
              <a:ext cx="806450"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Rectangle 87">
              <a:extLst>
                <a:ext uri="{FF2B5EF4-FFF2-40B4-BE49-F238E27FC236}">
                  <a16:creationId xmlns:a16="http://schemas.microsoft.com/office/drawing/2014/main" id="{87CF301C-66D2-9343-5729-64ADF3421253}"/>
                </a:ext>
              </a:extLst>
            </p:cNvPr>
            <p:cNvSpPr>
              <a:spLocks noChangeArrowheads="1"/>
            </p:cNvSpPr>
            <p:nvPr/>
          </p:nvSpPr>
          <p:spPr bwMode="auto">
            <a:xfrm>
              <a:off x="10290176" y="4530725"/>
              <a:ext cx="806450" cy="157163"/>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Rectangle 88">
              <a:extLst>
                <a:ext uri="{FF2B5EF4-FFF2-40B4-BE49-F238E27FC236}">
                  <a16:creationId xmlns:a16="http://schemas.microsoft.com/office/drawing/2014/main" id="{EDF66056-3481-5183-E153-4530EB20B085}"/>
                </a:ext>
              </a:extLst>
            </p:cNvPr>
            <p:cNvSpPr>
              <a:spLocks noChangeArrowheads="1"/>
            </p:cNvSpPr>
            <p:nvPr/>
          </p:nvSpPr>
          <p:spPr bwMode="auto">
            <a:xfrm>
              <a:off x="10290176" y="4254500"/>
              <a:ext cx="806450" cy="155575"/>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Rectangle 89">
              <a:extLst>
                <a:ext uri="{FF2B5EF4-FFF2-40B4-BE49-F238E27FC236}">
                  <a16:creationId xmlns:a16="http://schemas.microsoft.com/office/drawing/2014/main" id="{1F801025-3F2E-768C-7B96-89CD8F4366D7}"/>
                </a:ext>
              </a:extLst>
            </p:cNvPr>
            <p:cNvSpPr>
              <a:spLocks noChangeAspect="1" noChangeArrowheads="1"/>
            </p:cNvSpPr>
            <p:nvPr/>
          </p:nvSpPr>
          <p:spPr bwMode="auto">
            <a:xfrm>
              <a:off x="10290176" y="3832225"/>
              <a:ext cx="1069975" cy="312738"/>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Text Box 90">
              <a:extLst>
                <a:ext uri="{FF2B5EF4-FFF2-40B4-BE49-F238E27FC236}">
                  <a16:creationId xmlns:a16="http://schemas.microsoft.com/office/drawing/2014/main" id="{6531F7EB-36CB-5E43-B814-975646D0D192}"/>
                </a:ext>
              </a:extLst>
            </p:cNvPr>
            <p:cNvSpPr txBox="1">
              <a:spLocks noChangeArrowheads="1"/>
            </p:cNvSpPr>
            <p:nvPr/>
          </p:nvSpPr>
          <p:spPr bwMode="auto">
            <a:xfrm>
              <a:off x="9839326" y="3403600"/>
              <a:ext cx="4841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E</a:t>
              </a:r>
              <a:r>
                <a:rPr lang="en-US" altLang="zh-CN" sz="1400">
                  <a:ea typeface="宋体" panose="02010600030101010101" pitchFamily="2" charset="-122"/>
                </a:rPr>
                <a:t>2</a:t>
              </a:r>
            </a:p>
          </p:txBody>
        </p:sp>
        <p:sp>
          <p:nvSpPr>
            <p:cNvPr id="90" name="Rectangle 91">
              <a:extLst>
                <a:ext uri="{FF2B5EF4-FFF2-40B4-BE49-F238E27FC236}">
                  <a16:creationId xmlns:a16="http://schemas.microsoft.com/office/drawing/2014/main" id="{075DBFF2-9CE7-5298-BF2E-3EE9909BBC7E}"/>
                </a:ext>
              </a:extLst>
            </p:cNvPr>
            <p:cNvSpPr>
              <a:spLocks noChangeAspect="1" noChangeArrowheads="1"/>
            </p:cNvSpPr>
            <p:nvPr/>
          </p:nvSpPr>
          <p:spPr bwMode="auto">
            <a:xfrm>
              <a:off x="10290176" y="3397250"/>
              <a:ext cx="1069975" cy="31115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Rectangle 92">
              <a:extLst>
                <a:ext uri="{FF2B5EF4-FFF2-40B4-BE49-F238E27FC236}">
                  <a16:creationId xmlns:a16="http://schemas.microsoft.com/office/drawing/2014/main" id="{F58F0EE1-DBC6-9DA7-6617-CEF80478CC49}"/>
                </a:ext>
              </a:extLst>
            </p:cNvPr>
            <p:cNvSpPr>
              <a:spLocks noChangeArrowheads="1"/>
            </p:cNvSpPr>
            <p:nvPr/>
          </p:nvSpPr>
          <p:spPr bwMode="auto">
            <a:xfrm>
              <a:off x="10291763" y="5105400"/>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Text Box 93">
              <a:extLst>
                <a:ext uri="{FF2B5EF4-FFF2-40B4-BE49-F238E27FC236}">
                  <a16:creationId xmlns:a16="http://schemas.microsoft.com/office/drawing/2014/main" id="{2089411E-0318-8BE7-7923-8230299025D6}"/>
                </a:ext>
              </a:extLst>
            </p:cNvPr>
            <p:cNvSpPr txBox="1">
              <a:spLocks noChangeArrowheads="1"/>
            </p:cNvSpPr>
            <p:nvPr/>
          </p:nvSpPr>
          <p:spPr bwMode="auto">
            <a:xfrm>
              <a:off x="9840913" y="4991100"/>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5</a:t>
              </a:r>
            </a:p>
          </p:txBody>
        </p:sp>
        <p:sp>
          <p:nvSpPr>
            <p:cNvPr id="93" name="Rectangle 94">
              <a:extLst>
                <a:ext uri="{FF2B5EF4-FFF2-40B4-BE49-F238E27FC236}">
                  <a16:creationId xmlns:a16="http://schemas.microsoft.com/office/drawing/2014/main" id="{094F860B-3646-D427-F3C9-26A7C16260F8}"/>
                </a:ext>
              </a:extLst>
            </p:cNvPr>
            <p:cNvSpPr>
              <a:spLocks noChangeAspect="1" noChangeArrowheads="1"/>
            </p:cNvSpPr>
            <p:nvPr/>
          </p:nvSpPr>
          <p:spPr bwMode="auto">
            <a:xfrm>
              <a:off x="10290176" y="2190750"/>
              <a:ext cx="1109662" cy="1074738"/>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Text Box 95">
              <a:extLst>
                <a:ext uri="{FF2B5EF4-FFF2-40B4-BE49-F238E27FC236}">
                  <a16:creationId xmlns:a16="http://schemas.microsoft.com/office/drawing/2014/main" id="{A8041B7F-BB67-4AE0-B647-BDB9C2FA4AA2}"/>
                </a:ext>
              </a:extLst>
            </p:cNvPr>
            <p:cNvSpPr txBox="1">
              <a:spLocks noChangeArrowheads="1"/>
            </p:cNvSpPr>
            <p:nvPr/>
          </p:nvSpPr>
          <p:spPr bwMode="auto">
            <a:xfrm>
              <a:off x="9810751" y="2582863"/>
              <a:ext cx="571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W</a:t>
              </a:r>
              <a:r>
                <a:rPr lang="en-US" altLang="zh-CN" sz="1400">
                  <a:ea typeface="宋体" panose="02010600030101010101" pitchFamily="2" charset="-122"/>
                </a:rPr>
                <a:t>1</a:t>
              </a:r>
            </a:p>
          </p:txBody>
        </p:sp>
        <p:sp>
          <p:nvSpPr>
            <p:cNvPr id="95" name="Text Box 96">
              <a:extLst>
                <a:ext uri="{FF2B5EF4-FFF2-40B4-BE49-F238E27FC236}">
                  <a16:creationId xmlns:a16="http://schemas.microsoft.com/office/drawing/2014/main" id="{D09AED9E-C3F0-CC04-DBFA-EC0AEB26532D}"/>
                </a:ext>
              </a:extLst>
            </p:cNvPr>
            <p:cNvSpPr txBox="1">
              <a:spLocks noChangeArrowheads="1"/>
            </p:cNvSpPr>
            <p:nvPr/>
          </p:nvSpPr>
          <p:spPr bwMode="auto">
            <a:xfrm>
              <a:off x="9802813" y="1376363"/>
              <a:ext cx="5635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W</a:t>
              </a:r>
              <a:r>
                <a:rPr lang="en-US" altLang="zh-CN" sz="1400">
                  <a:ea typeface="宋体" panose="02010600030101010101" pitchFamily="2" charset="-122"/>
                </a:rPr>
                <a:t>2</a:t>
              </a:r>
            </a:p>
          </p:txBody>
        </p:sp>
        <p:sp>
          <p:nvSpPr>
            <p:cNvPr id="96" name="Rectangle 97">
              <a:extLst>
                <a:ext uri="{FF2B5EF4-FFF2-40B4-BE49-F238E27FC236}">
                  <a16:creationId xmlns:a16="http://schemas.microsoft.com/office/drawing/2014/main" id="{E0AFC0F3-3D3D-AEC3-77FB-CBD5752FE801}"/>
                </a:ext>
              </a:extLst>
            </p:cNvPr>
            <p:cNvSpPr>
              <a:spLocks noChangeAspect="1" noChangeArrowheads="1"/>
            </p:cNvSpPr>
            <p:nvPr/>
          </p:nvSpPr>
          <p:spPr bwMode="auto">
            <a:xfrm>
              <a:off x="10290176" y="1000125"/>
              <a:ext cx="1109662" cy="1074738"/>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8" name="Group 107">
            <a:extLst>
              <a:ext uri="{FF2B5EF4-FFF2-40B4-BE49-F238E27FC236}">
                <a16:creationId xmlns:a16="http://schemas.microsoft.com/office/drawing/2014/main" id="{D83789D4-AA45-2EFA-EDA5-504D6203645B}"/>
              </a:ext>
            </a:extLst>
          </p:cNvPr>
          <p:cNvGrpSpPr/>
          <p:nvPr/>
        </p:nvGrpSpPr>
        <p:grpSpPr>
          <a:xfrm>
            <a:off x="755650" y="4781550"/>
            <a:ext cx="984250" cy="1671638"/>
            <a:chOff x="755650" y="4781550"/>
            <a:chExt cx="984250" cy="1671638"/>
          </a:xfrm>
        </p:grpSpPr>
        <p:sp>
          <p:nvSpPr>
            <p:cNvPr id="6" name="Text Box 7">
              <a:extLst>
                <a:ext uri="{FF2B5EF4-FFF2-40B4-BE49-F238E27FC236}">
                  <a16:creationId xmlns:a16="http://schemas.microsoft.com/office/drawing/2014/main" id="{893781EA-35CE-48E9-6DD9-543E78F6CC4A}"/>
                </a:ext>
              </a:extLst>
            </p:cNvPr>
            <p:cNvSpPr txBox="1">
              <a:spLocks noChangeArrowheads="1"/>
            </p:cNvSpPr>
            <p:nvPr/>
          </p:nvSpPr>
          <p:spPr bwMode="auto">
            <a:xfrm>
              <a:off x="841375" y="6148388"/>
              <a:ext cx="898525" cy="304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a:ea typeface="宋体" panose="02010600030101010101" pitchFamily="2" charset="-122"/>
                </a:rPr>
                <a:t>130 nm</a:t>
              </a:r>
            </a:p>
          </p:txBody>
        </p:sp>
        <p:sp>
          <p:nvSpPr>
            <p:cNvPr id="11" name="Rectangle 12">
              <a:extLst>
                <a:ext uri="{FF2B5EF4-FFF2-40B4-BE49-F238E27FC236}">
                  <a16:creationId xmlns:a16="http://schemas.microsoft.com/office/drawing/2014/main" id="{51914B78-6E37-0E0F-3C32-5DF225C4CC0D}"/>
                </a:ext>
              </a:extLst>
            </p:cNvPr>
            <p:cNvSpPr>
              <a:spLocks noChangeArrowheads="1"/>
            </p:cNvSpPr>
            <p:nvPr/>
          </p:nvSpPr>
          <p:spPr bwMode="auto">
            <a:xfrm>
              <a:off x="1265238" y="599281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13">
              <a:extLst>
                <a:ext uri="{FF2B5EF4-FFF2-40B4-BE49-F238E27FC236}">
                  <a16:creationId xmlns:a16="http://schemas.microsoft.com/office/drawing/2014/main" id="{7B7EA25C-5909-4CCB-0103-8D5714CFB845}"/>
                </a:ext>
              </a:extLst>
            </p:cNvPr>
            <p:cNvSpPr>
              <a:spLocks noChangeArrowheads="1"/>
            </p:cNvSpPr>
            <p:nvPr/>
          </p:nvSpPr>
          <p:spPr bwMode="auto">
            <a:xfrm>
              <a:off x="1266825" y="5767388"/>
              <a:ext cx="403225"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Rectangle 14">
              <a:extLst>
                <a:ext uri="{FF2B5EF4-FFF2-40B4-BE49-F238E27FC236}">
                  <a16:creationId xmlns:a16="http://schemas.microsoft.com/office/drawing/2014/main" id="{1BFA5C59-CC05-72CA-1018-E0BF29D61500}"/>
                </a:ext>
              </a:extLst>
            </p:cNvPr>
            <p:cNvSpPr>
              <a:spLocks noChangeArrowheads="1"/>
            </p:cNvSpPr>
            <p:nvPr/>
          </p:nvSpPr>
          <p:spPr bwMode="auto">
            <a:xfrm>
              <a:off x="1265238" y="5565775"/>
              <a:ext cx="403225" cy="777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Rectangle 15">
              <a:extLst>
                <a:ext uri="{FF2B5EF4-FFF2-40B4-BE49-F238E27FC236}">
                  <a16:creationId xmlns:a16="http://schemas.microsoft.com/office/drawing/2014/main" id="{1835E5F4-3EB0-763F-308B-688FFF607373}"/>
                </a:ext>
              </a:extLst>
            </p:cNvPr>
            <p:cNvSpPr>
              <a:spLocks noChangeArrowheads="1"/>
            </p:cNvSpPr>
            <p:nvPr/>
          </p:nvSpPr>
          <p:spPr bwMode="auto">
            <a:xfrm>
              <a:off x="1266825" y="5338763"/>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Rectangle 16">
              <a:extLst>
                <a:ext uri="{FF2B5EF4-FFF2-40B4-BE49-F238E27FC236}">
                  <a16:creationId xmlns:a16="http://schemas.microsoft.com/office/drawing/2014/main" id="{E891D892-E138-191E-847D-E7803C369C8F}"/>
                </a:ext>
              </a:extLst>
            </p:cNvPr>
            <p:cNvSpPr>
              <a:spLocks noChangeArrowheads="1"/>
            </p:cNvSpPr>
            <p:nvPr/>
          </p:nvSpPr>
          <p:spPr bwMode="auto">
            <a:xfrm>
              <a:off x="1265238" y="5106988"/>
              <a:ext cx="403225" cy="793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17">
              <a:extLst>
                <a:ext uri="{FF2B5EF4-FFF2-40B4-BE49-F238E27FC236}">
                  <a16:creationId xmlns:a16="http://schemas.microsoft.com/office/drawing/2014/main" id="{2C66D2F2-3F4A-FD90-0796-7DEAE1EDD22E}"/>
                </a:ext>
              </a:extLst>
            </p:cNvPr>
            <p:cNvSpPr>
              <a:spLocks noChangeArrowheads="1"/>
            </p:cNvSpPr>
            <p:nvPr/>
          </p:nvSpPr>
          <p:spPr bwMode="auto">
            <a:xfrm>
              <a:off x="1265238" y="4884738"/>
              <a:ext cx="403225" cy="777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Text Box 99">
              <a:extLst>
                <a:ext uri="{FF2B5EF4-FFF2-40B4-BE49-F238E27FC236}">
                  <a16:creationId xmlns:a16="http://schemas.microsoft.com/office/drawing/2014/main" id="{CF0217C4-E6F0-5EA8-E7F9-64C14070E708}"/>
                </a:ext>
              </a:extLst>
            </p:cNvPr>
            <p:cNvSpPr txBox="1">
              <a:spLocks noChangeArrowheads="1"/>
            </p:cNvSpPr>
            <p:nvPr/>
          </p:nvSpPr>
          <p:spPr bwMode="auto">
            <a:xfrm>
              <a:off x="755650" y="58610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1</a:t>
              </a:r>
            </a:p>
          </p:txBody>
        </p:sp>
        <p:sp>
          <p:nvSpPr>
            <p:cNvPr id="98" name="Text Box 100">
              <a:extLst>
                <a:ext uri="{FF2B5EF4-FFF2-40B4-BE49-F238E27FC236}">
                  <a16:creationId xmlns:a16="http://schemas.microsoft.com/office/drawing/2014/main" id="{99B9DF59-EA98-BD8D-42C8-6DD19517FE72}"/>
                </a:ext>
              </a:extLst>
            </p:cNvPr>
            <p:cNvSpPr txBox="1">
              <a:spLocks noChangeArrowheads="1"/>
            </p:cNvSpPr>
            <p:nvPr/>
          </p:nvSpPr>
          <p:spPr bwMode="auto">
            <a:xfrm>
              <a:off x="755650" y="5643563"/>
              <a:ext cx="484188"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2</a:t>
              </a:r>
            </a:p>
          </p:txBody>
        </p:sp>
        <p:sp>
          <p:nvSpPr>
            <p:cNvPr id="99" name="Text Box 101">
              <a:extLst>
                <a:ext uri="{FF2B5EF4-FFF2-40B4-BE49-F238E27FC236}">
                  <a16:creationId xmlns:a16="http://schemas.microsoft.com/office/drawing/2014/main" id="{18039E24-8FF5-6F50-7A21-E4C86405EB34}"/>
                </a:ext>
              </a:extLst>
            </p:cNvPr>
            <p:cNvSpPr txBox="1">
              <a:spLocks noChangeArrowheads="1"/>
            </p:cNvSpPr>
            <p:nvPr/>
          </p:nvSpPr>
          <p:spPr bwMode="auto">
            <a:xfrm>
              <a:off x="755650" y="5213350"/>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4</a:t>
              </a:r>
            </a:p>
          </p:txBody>
        </p:sp>
        <p:sp>
          <p:nvSpPr>
            <p:cNvPr id="100" name="Text Box 102">
              <a:extLst>
                <a:ext uri="{FF2B5EF4-FFF2-40B4-BE49-F238E27FC236}">
                  <a16:creationId xmlns:a16="http://schemas.microsoft.com/office/drawing/2014/main" id="{E039F6E2-1715-FE3A-378A-03570EF8BFB2}"/>
                </a:ext>
              </a:extLst>
            </p:cNvPr>
            <p:cNvSpPr txBox="1">
              <a:spLocks noChangeArrowheads="1"/>
            </p:cNvSpPr>
            <p:nvPr/>
          </p:nvSpPr>
          <p:spPr bwMode="auto">
            <a:xfrm>
              <a:off x="755650" y="4999038"/>
              <a:ext cx="484188"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5</a:t>
              </a:r>
            </a:p>
          </p:txBody>
        </p:sp>
        <p:sp>
          <p:nvSpPr>
            <p:cNvPr id="101" name="Text Box 103">
              <a:extLst>
                <a:ext uri="{FF2B5EF4-FFF2-40B4-BE49-F238E27FC236}">
                  <a16:creationId xmlns:a16="http://schemas.microsoft.com/office/drawing/2014/main" id="{1402F496-D048-44F9-8135-83BE9C9BAB35}"/>
                </a:ext>
              </a:extLst>
            </p:cNvPr>
            <p:cNvSpPr txBox="1">
              <a:spLocks noChangeArrowheads="1"/>
            </p:cNvSpPr>
            <p:nvPr/>
          </p:nvSpPr>
          <p:spPr bwMode="auto">
            <a:xfrm>
              <a:off x="755650" y="4781550"/>
              <a:ext cx="484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6</a:t>
              </a:r>
            </a:p>
          </p:txBody>
        </p:sp>
        <p:sp>
          <p:nvSpPr>
            <p:cNvPr id="102" name="Text Box 104">
              <a:extLst>
                <a:ext uri="{FF2B5EF4-FFF2-40B4-BE49-F238E27FC236}">
                  <a16:creationId xmlns:a16="http://schemas.microsoft.com/office/drawing/2014/main" id="{DB3C00AE-23F3-65A8-F955-CCA88A355013}"/>
                </a:ext>
              </a:extLst>
            </p:cNvPr>
            <p:cNvSpPr txBox="1">
              <a:spLocks noChangeArrowheads="1"/>
            </p:cNvSpPr>
            <p:nvPr/>
          </p:nvSpPr>
          <p:spPr bwMode="auto">
            <a:xfrm>
              <a:off x="755650" y="5429250"/>
              <a:ext cx="48418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1400" i="1">
                  <a:ea typeface="宋体" panose="02010600030101010101" pitchFamily="2" charset="-122"/>
                </a:rPr>
                <a:t>M</a:t>
              </a:r>
              <a:r>
                <a:rPr lang="en-US" altLang="zh-CN" sz="1400">
                  <a:ea typeface="宋体" panose="02010600030101010101" pitchFamily="2" charset="-122"/>
                </a:rPr>
                <a:t>3</a:t>
              </a:r>
            </a:p>
          </p:txBody>
        </p:sp>
      </p:grpSp>
      <p:sp>
        <p:nvSpPr>
          <p:cNvPr id="109" name="Text Box 105">
            <a:extLst>
              <a:ext uri="{FF2B5EF4-FFF2-40B4-BE49-F238E27FC236}">
                <a16:creationId xmlns:a16="http://schemas.microsoft.com/office/drawing/2014/main" id="{0CF26FF5-AB90-344C-4730-380212EB556F}"/>
              </a:ext>
            </a:extLst>
          </p:cNvPr>
          <p:cNvSpPr txBox="1">
            <a:spLocks noChangeArrowheads="1"/>
          </p:cNvSpPr>
          <p:nvPr/>
        </p:nvSpPr>
        <p:spPr bwMode="auto">
          <a:xfrm>
            <a:off x="838199" y="1841121"/>
            <a:ext cx="5926935" cy="64213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281" tIns="43641" rIns="87281" bIns="43641">
            <a:spAutoFit/>
          </a:bodyPr>
          <a:lstStyle>
            <a:lvl1pPr defTabSz="871538">
              <a:spcBef>
                <a:spcPct val="0"/>
              </a:spcBef>
              <a:defRPr>
                <a:solidFill>
                  <a:schemeClr val="tx1"/>
                </a:solidFill>
                <a:latin typeface="Arial" panose="020B0604020202020204" pitchFamily="34" charset="0"/>
              </a:defRPr>
            </a:lvl1pPr>
            <a:lvl2pPr defTabSz="871538">
              <a:spcBef>
                <a:spcPct val="0"/>
              </a:spcBef>
              <a:defRPr>
                <a:solidFill>
                  <a:schemeClr val="tx1"/>
                </a:solidFill>
                <a:latin typeface="Arial" panose="020B0604020202020204" pitchFamily="34" charset="0"/>
              </a:defRPr>
            </a:lvl2pPr>
            <a:lvl3pPr defTabSz="871538">
              <a:spcBef>
                <a:spcPct val="0"/>
              </a:spcBef>
              <a:defRPr>
                <a:solidFill>
                  <a:schemeClr val="tx1"/>
                </a:solidFill>
                <a:latin typeface="Arial" panose="020B0604020202020204" pitchFamily="34" charset="0"/>
              </a:defRPr>
            </a:lvl3pPr>
            <a:lvl4pPr defTabSz="871538">
              <a:spcBef>
                <a:spcPct val="0"/>
              </a:spcBef>
              <a:defRPr>
                <a:solidFill>
                  <a:schemeClr val="tx1"/>
                </a:solidFill>
                <a:latin typeface="Arial" panose="020B0604020202020204" pitchFamily="34" charset="0"/>
              </a:defRPr>
            </a:lvl4pPr>
            <a:lvl5pPr defTabSz="871538">
              <a:spcBef>
                <a:spcPct val="0"/>
              </a:spcBef>
              <a:defRPr>
                <a:solidFill>
                  <a:schemeClr val="tx1"/>
                </a:solidFill>
                <a:latin typeface="Arial" panose="020B0604020202020204" pitchFamily="34" charset="0"/>
              </a:defRPr>
            </a:lvl5pPr>
            <a:lvl6pPr defTabSz="871538" fontAlgn="base">
              <a:spcBef>
                <a:spcPct val="0"/>
              </a:spcBef>
              <a:spcAft>
                <a:spcPct val="0"/>
              </a:spcAft>
              <a:defRPr>
                <a:solidFill>
                  <a:schemeClr val="tx1"/>
                </a:solidFill>
                <a:latin typeface="Arial" panose="020B0604020202020204" pitchFamily="34" charset="0"/>
              </a:defRPr>
            </a:lvl6pPr>
            <a:lvl7pPr defTabSz="871538" fontAlgn="base">
              <a:spcBef>
                <a:spcPct val="0"/>
              </a:spcBef>
              <a:spcAft>
                <a:spcPct val="0"/>
              </a:spcAft>
              <a:defRPr>
                <a:solidFill>
                  <a:schemeClr val="tx1"/>
                </a:solidFill>
                <a:latin typeface="Arial" panose="020B0604020202020204" pitchFamily="34" charset="0"/>
              </a:defRPr>
            </a:lvl7pPr>
            <a:lvl8pPr defTabSz="871538" fontAlgn="base">
              <a:spcBef>
                <a:spcPct val="0"/>
              </a:spcBef>
              <a:spcAft>
                <a:spcPct val="0"/>
              </a:spcAft>
              <a:defRPr>
                <a:solidFill>
                  <a:schemeClr val="tx1"/>
                </a:solidFill>
                <a:latin typeface="Arial" panose="020B0604020202020204" pitchFamily="34" charset="0"/>
              </a:defRPr>
            </a:lvl8pPr>
            <a:lvl9pPr defTabSz="871538"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dirty="0">
                <a:ea typeface="宋体" panose="02010600030101010101" pitchFamily="2" charset="-122"/>
              </a:rPr>
              <a:t>Representative layer stacks for 130 nm - 32 nm technology nodes </a:t>
            </a:r>
          </a:p>
        </p:txBody>
      </p:sp>
    </p:spTree>
    <p:extLst>
      <p:ext uri="{BB962C8B-B14F-4D97-AF65-F5344CB8AC3E}">
        <p14:creationId xmlns:p14="http://schemas.microsoft.com/office/powerpoint/2010/main" val="438100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DC78E-5AAD-9F13-591A-D775B0B4434A}"/>
              </a:ext>
            </a:extLst>
          </p:cNvPr>
          <p:cNvSpPr>
            <a:spLocks noGrp="1"/>
          </p:cNvSpPr>
          <p:nvPr>
            <p:ph type="title"/>
          </p:nvPr>
        </p:nvSpPr>
        <p:spPr/>
        <p:txBody>
          <a:bodyPr/>
          <a:lstStyle/>
          <a:p>
            <a:r>
              <a:rPr lang="en-US" dirty="0"/>
              <a:t>Cannot Ignore Manufacturing Constraints</a:t>
            </a:r>
          </a:p>
        </p:txBody>
      </p:sp>
      <p:sp>
        <p:nvSpPr>
          <p:cNvPr id="3" name="Content Placeholder 2">
            <a:extLst>
              <a:ext uri="{FF2B5EF4-FFF2-40B4-BE49-F238E27FC236}">
                <a16:creationId xmlns:a16="http://schemas.microsoft.com/office/drawing/2014/main" id="{82D5931A-9131-F7D1-AD70-A060C8048BBD}"/>
              </a:ext>
            </a:extLst>
          </p:cNvPr>
          <p:cNvSpPr>
            <a:spLocks noGrp="1"/>
          </p:cNvSpPr>
          <p:nvPr>
            <p:ph idx="1"/>
          </p:nvPr>
        </p:nvSpPr>
        <p:spPr/>
        <p:txBody>
          <a:bodyPr>
            <a:normAutofit fontScale="92500"/>
          </a:bodyPr>
          <a:lstStyle/>
          <a:p>
            <a:pPr marL="342900" indent="-342900" defTabSz="762000">
              <a:tabLst/>
            </a:pPr>
            <a:r>
              <a:rPr lang="en-US" altLang="zh-CN" b="1" dirty="0">
                <a:ea typeface="宋体" panose="02010600030101010101" pitchFamily="2" charset="-122"/>
              </a:rPr>
              <a:t>Chip manufacturing yield is a key concern in detailed routing </a:t>
            </a:r>
          </a:p>
          <a:p>
            <a:pPr marL="800100" lvl="1" indent="-342900" defTabSz="762000">
              <a:tabLst/>
            </a:pPr>
            <a:r>
              <a:rPr lang="en-US" altLang="zh-CN" dirty="0">
                <a:ea typeface="宋体" panose="02010600030101010101" pitchFamily="2" charset="-122"/>
              </a:rPr>
              <a:t>Redundant vias and wiring segments as backups </a:t>
            </a:r>
            <a:br>
              <a:rPr lang="en-US" altLang="zh-CN" dirty="0">
                <a:ea typeface="宋体" panose="02010600030101010101" pitchFamily="2" charset="-122"/>
              </a:rPr>
            </a:br>
            <a:r>
              <a:rPr lang="en-US" altLang="zh-CN" dirty="0">
                <a:ea typeface="宋体" panose="02010600030101010101" pitchFamily="2" charset="-122"/>
              </a:rPr>
              <a:t>(</a:t>
            </a:r>
            <a:r>
              <a:rPr lang="en-US" altLang="zh-CN" dirty="0">
                <a:solidFill>
                  <a:srgbClr val="CC0000"/>
                </a:solidFill>
                <a:ea typeface="宋体" panose="02010600030101010101" pitchFamily="2" charset="-122"/>
              </a:rPr>
              <a:t>via doubling</a:t>
            </a:r>
            <a:r>
              <a:rPr lang="en-US" altLang="zh-CN" dirty="0">
                <a:ea typeface="宋体" panose="02010600030101010101" pitchFamily="2" charset="-122"/>
              </a:rPr>
              <a:t> and </a:t>
            </a:r>
            <a:r>
              <a:rPr lang="en-US" altLang="zh-CN" dirty="0">
                <a:solidFill>
                  <a:srgbClr val="CC0000"/>
                </a:solidFill>
                <a:ea typeface="宋体" panose="02010600030101010101" pitchFamily="2" charset="-122"/>
              </a:rPr>
              <a:t>non-tree routing</a:t>
            </a:r>
            <a:r>
              <a:rPr lang="en-US" altLang="zh-CN" dirty="0">
                <a:ea typeface="宋体" panose="02010600030101010101" pitchFamily="2" charset="-122"/>
              </a:rPr>
              <a:t>)</a:t>
            </a:r>
          </a:p>
          <a:p>
            <a:pPr marL="800100" lvl="1" indent="-342900" defTabSz="762000">
              <a:tabLst/>
            </a:pPr>
            <a:r>
              <a:rPr lang="en-US" altLang="zh-CN" dirty="0">
                <a:solidFill>
                  <a:srgbClr val="CC0000"/>
                </a:solidFill>
                <a:ea typeface="宋体" panose="02010600030101010101" pitchFamily="2" charset="-122"/>
              </a:rPr>
              <a:t>Manufacturability constraints</a:t>
            </a:r>
            <a:r>
              <a:rPr lang="en-US" altLang="zh-CN" dirty="0">
                <a:ea typeface="宋体" panose="02010600030101010101" pitchFamily="2" charset="-122"/>
              </a:rPr>
              <a:t> (design rules) become more restrictive</a:t>
            </a:r>
          </a:p>
          <a:p>
            <a:pPr marL="800100" lvl="1" indent="-342900" defTabSz="762000">
              <a:tabLst/>
            </a:pPr>
            <a:r>
              <a:rPr lang="en-US" altLang="zh-CN" dirty="0">
                <a:solidFill>
                  <a:srgbClr val="CC0000"/>
                </a:solidFill>
                <a:ea typeface="宋体" panose="02010600030101010101" pitchFamily="2" charset="-122"/>
              </a:rPr>
              <a:t>Forbidden pitch rules</a:t>
            </a:r>
            <a:r>
              <a:rPr lang="en-US" altLang="zh-CN" dirty="0">
                <a:ea typeface="宋体" panose="02010600030101010101" pitchFamily="2" charset="-122"/>
              </a:rPr>
              <a:t> prohibit routing wires at certain distances apart, </a:t>
            </a:r>
            <a:br>
              <a:rPr lang="en-US" altLang="zh-CN" dirty="0">
                <a:ea typeface="宋体" panose="02010600030101010101" pitchFamily="2" charset="-122"/>
              </a:rPr>
            </a:br>
            <a:r>
              <a:rPr lang="en-US" altLang="zh-CN" dirty="0">
                <a:ea typeface="宋体" panose="02010600030101010101" pitchFamily="2" charset="-122"/>
              </a:rPr>
              <a:t>but allows smaller or greater spacings  </a:t>
            </a:r>
          </a:p>
          <a:p>
            <a:pPr marL="342900" indent="-342900" defTabSz="762000">
              <a:tabLst/>
            </a:pPr>
            <a:r>
              <a:rPr lang="en-US" altLang="zh-CN" b="1" dirty="0">
                <a:ea typeface="宋体" panose="02010600030101010101" pitchFamily="2" charset="-122"/>
              </a:rPr>
              <a:t>Detailed routers must account for manufacturing rules and the impact of manufacturing faults </a:t>
            </a:r>
          </a:p>
          <a:p>
            <a:pPr marL="800100" lvl="1" indent="-342900" defTabSz="762000">
              <a:tabLst/>
            </a:pPr>
            <a:r>
              <a:rPr lang="en-US" altLang="zh-CN" dirty="0">
                <a:ea typeface="宋体" panose="02010600030101010101" pitchFamily="2" charset="-122"/>
              </a:rPr>
              <a:t>Via defects: via doubling during or after detailed routing </a:t>
            </a:r>
          </a:p>
          <a:p>
            <a:pPr marL="800100" lvl="1" indent="-342900" defTabSz="762000">
              <a:tabLst/>
            </a:pPr>
            <a:r>
              <a:rPr lang="en-US" altLang="zh-CN" dirty="0">
                <a:ea typeface="宋体" panose="02010600030101010101" pitchFamily="2" charset="-122"/>
              </a:rPr>
              <a:t>Interconnect defects: add redundant wires to already routed nets </a:t>
            </a:r>
          </a:p>
          <a:p>
            <a:pPr marL="800100" lvl="1" indent="-342900" defTabSz="762000">
              <a:tabLst/>
            </a:pPr>
            <a:r>
              <a:rPr lang="en-US" altLang="zh-CN" dirty="0">
                <a:ea typeface="宋体" panose="02010600030101010101" pitchFamily="2" charset="-122"/>
              </a:rPr>
              <a:t>Antenna-induced defects: detailed routers limit the ratio of metal to gate area </a:t>
            </a:r>
            <a:br>
              <a:rPr lang="en-US" altLang="zh-CN" dirty="0">
                <a:ea typeface="宋体" panose="02010600030101010101" pitchFamily="2" charset="-122"/>
              </a:rPr>
            </a:br>
            <a:r>
              <a:rPr lang="en-US" altLang="zh-CN" dirty="0">
                <a:ea typeface="宋体" panose="02010600030101010101" pitchFamily="2" charset="-122"/>
              </a:rPr>
              <a:t>on each metal layer </a:t>
            </a:r>
          </a:p>
          <a:p>
            <a:endParaRPr lang="en-US" dirty="0"/>
          </a:p>
        </p:txBody>
      </p:sp>
    </p:spTree>
    <p:extLst>
      <p:ext uri="{BB962C8B-B14F-4D97-AF65-F5344CB8AC3E}">
        <p14:creationId xmlns:p14="http://schemas.microsoft.com/office/powerpoint/2010/main" val="688074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6339-9D38-6613-311C-8297036A8F7C}"/>
              </a:ext>
            </a:extLst>
          </p:cNvPr>
          <p:cNvSpPr>
            <a:spLocks noGrp="1"/>
          </p:cNvSpPr>
          <p:nvPr>
            <p:ph type="title"/>
          </p:nvPr>
        </p:nvSpPr>
        <p:spPr/>
        <p:txBody>
          <a:bodyPr/>
          <a:lstStyle/>
          <a:p>
            <a:r>
              <a:rPr lang="en-US" dirty="0"/>
              <a:t>Perspective from Manufacturers</a:t>
            </a:r>
          </a:p>
        </p:txBody>
      </p:sp>
      <p:pic>
        <p:nvPicPr>
          <p:cNvPr id="6" name="Content Placeholder 5">
            <a:extLst>
              <a:ext uri="{FF2B5EF4-FFF2-40B4-BE49-F238E27FC236}">
                <a16:creationId xmlns:a16="http://schemas.microsoft.com/office/drawing/2014/main" id="{6911C202-138D-4FDC-6B2F-641A5A0136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0314" y="1392515"/>
            <a:ext cx="7916427" cy="4710113"/>
          </a:xfrm>
        </p:spPr>
      </p:pic>
      <p:sp>
        <p:nvSpPr>
          <p:cNvPr id="4" name="TextBox 3">
            <a:extLst>
              <a:ext uri="{FF2B5EF4-FFF2-40B4-BE49-F238E27FC236}">
                <a16:creationId xmlns:a16="http://schemas.microsoft.com/office/drawing/2014/main" id="{8682679A-1EDA-2C45-1DE0-98A0104625D1}"/>
              </a:ext>
            </a:extLst>
          </p:cNvPr>
          <p:cNvSpPr txBox="1"/>
          <p:nvPr/>
        </p:nvSpPr>
        <p:spPr>
          <a:xfrm>
            <a:off x="1970314" y="6230007"/>
            <a:ext cx="7549695" cy="369332"/>
          </a:xfrm>
          <a:prstGeom prst="rect">
            <a:avLst/>
          </a:prstGeom>
          <a:noFill/>
        </p:spPr>
        <p:txBody>
          <a:bodyPr wrap="none" rtlCol="0">
            <a:spAutoFit/>
          </a:bodyPr>
          <a:lstStyle/>
          <a:p>
            <a:r>
              <a:rPr lang="en-US" dirty="0">
                <a:hlinkClick r:id="rId3"/>
              </a:rPr>
              <a:t>https://research.tsmc.com/english/research/interconnect/publish-time-1.html</a:t>
            </a:r>
            <a:r>
              <a:rPr lang="en-US" dirty="0"/>
              <a:t> </a:t>
            </a:r>
          </a:p>
        </p:txBody>
      </p:sp>
    </p:spTree>
    <p:extLst>
      <p:ext uri="{BB962C8B-B14F-4D97-AF65-F5344CB8AC3E}">
        <p14:creationId xmlns:p14="http://schemas.microsoft.com/office/powerpoint/2010/main" val="151182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DD18-061B-9A75-8BBE-616BDEC14818}"/>
              </a:ext>
            </a:extLst>
          </p:cNvPr>
          <p:cNvSpPr>
            <a:spLocks noGrp="1"/>
          </p:cNvSpPr>
          <p:nvPr>
            <p:ph type="title"/>
          </p:nvPr>
        </p:nvSpPr>
        <p:spPr/>
        <p:txBody>
          <a:bodyPr/>
          <a:lstStyle/>
          <a:p>
            <a:r>
              <a:rPr lang="en-US" dirty="0"/>
              <a:t>ACM ISPD Detailed Routing Contest</a:t>
            </a:r>
          </a:p>
        </p:txBody>
      </p:sp>
      <p:pic>
        <p:nvPicPr>
          <p:cNvPr id="5" name="Content Placeholder 4">
            <a:extLst>
              <a:ext uri="{FF2B5EF4-FFF2-40B4-BE49-F238E27FC236}">
                <a16:creationId xmlns:a16="http://schemas.microsoft.com/office/drawing/2014/main" id="{92AB7842-39D0-4BD4-012E-1FAA79E0C6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47644"/>
            <a:ext cx="8338457" cy="2453338"/>
          </a:xfrm>
        </p:spPr>
      </p:pic>
      <p:pic>
        <p:nvPicPr>
          <p:cNvPr id="7" name="Picture 6">
            <a:extLst>
              <a:ext uri="{FF2B5EF4-FFF2-40B4-BE49-F238E27FC236}">
                <a16:creationId xmlns:a16="http://schemas.microsoft.com/office/drawing/2014/main" id="{9E00419C-3BE0-EE71-467A-61ED416D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3129537"/>
            <a:ext cx="7772400" cy="3371689"/>
          </a:xfrm>
          <a:prstGeom prst="rect">
            <a:avLst/>
          </a:prstGeom>
        </p:spPr>
      </p:pic>
      <p:sp>
        <p:nvSpPr>
          <p:cNvPr id="9" name="TextBox 8">
            <a:extLst>
              <a:ext uri="{FF2B5EF4-FFF2-40B4-BE49-F238E27FC236}">
                <a16:creationId xmlns:a16="http://schemas.microsoft.com/office/drawing/2014/main" id="{888030AC-CFE8-ABEE-A4BE-0D09D94EE335}"/>
              </a:ext>
            </a:extLst>
          </p:cNvPr>
          <p:cNvSpPr txBox="1"/>
          <p:nvPr/>
        </p:nvSpPr>
        <p:spPr>
          <a:xfrm>
            <a:off x="745671" y="4081801"/>
            <a:ext cx="3189514" cy="338554"/>
          </a:xfrm>
          <a:prstGeom prst="rect">
            <a:avLst/>
          </a:prstGeom>
          <a:noFill/>
        </p:spPr>
        <p:txBody>
          <a:bodyPr wrap="square">
            <a:spAutoFit/>
          </a:bodyPr>
          <a:lstStyle/>
          <a:p>
            <a:r>
              <a:rPr lang="en-US" sz="1600" dirty="0">
                <a:hlinkClick r:id="rId4"/>
              </a:rPr>
              <a:t>https://www.ispd.cc/contests/</a:t>
            </a:r>
            <a:r>
              <a:rPr lang="en-US" sz="1600" dirty="0"/>
              <a:t> </a:t>
            </a:r>
          </a:p>
        </p:txBody>
      </p:sp>
    </p:spTree>
    <p:extLst>
      <p:ext uri="{BB962C8B-B14F-4D97-AF65-F5344CB8AC3E}">
        <p14:creationId xmlns:p14="http://schemas.microsoft.com/office/powerpoint/2010/main" val="2691864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0492-7B63-1215-3EB3-E632D29D58B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455EA6B-B68C-6A6D-D6B5-31974F32E004}"/>
              </a:ext>
            </a:extLst>
          </p:cNvPr>
          <p:cNvSpPr>
            <a:spLocks noGrp="1"/>
          </p:cNvSpPr>
          <p:nvPr>
            <p:ph idx="1"/>
          </p:nvPr>
        </p:nvSpPr>
        <p:spPr/>
        <p:txBody>
          <a:bodyPr/>
          <a:lstStyle/>
          <a:p>
            <a:r>
              <a:rPr lang="en-US" b="1" dirty="0"/>
              <a:t>We have discussed two key detailed routing problems</a:t>
            </a:r>
          </a:p>
          <a:p>
            <a:pPr lvl="1"/>
            <a:r>
              <a:rPr lang="en-US" dirty="0"/>
              <a:t>Channel routing</a:t>
            </a:r>
          </a:p>
          <a:p>
            <a:pPr lvl="1"/>
            <a:r>
              <a:rPr lang="en-US" dirty="0"/>
              <a:t>Switchbox routing</a:t>
            </a:r>
          </a:p>
          <a:p>
            <a:r>
              <a:rPr lang="en-US" b="1" dirty="0"/>
              <a:t>We have discussed left-edge algorithm</a:t>
            </a:r>
          </a:p>
          <a:p>
            <a:pPr lvl="1"/>
            <a:r>
              <a:rPr lang="en-US" dirty="0"/>
              <a:t>Simple to implement efficiently, in spite of non-optimality</a:t>
            </a:r>
          </a:p>
          <a:p>
            <a:r>
              <a:rPr lang="en-US" b="1" dirty="0"/>
              <a:t>We have discussed dogleg refinement algorithm</a:t>
            </a:r>
          </a:p>
          <a:p>
            <a:pPr lvl="1"/>
            <a:r>
              <a:rPr lang="en-US" dirty="0"/>
              <a:t>Split net after an initial left-edge solution</a:t>
            </a:r>
          </a:p>
          <a:p>
            <a:pPr lvl="1"/>
            <a:r>
              <a:rPr lang="en-US" dirty="0"/>
              <a:t>Reduce track and alleviate conflict</a:t>
            </a:r>
          </a:p>
          <a:p>
            <a:r>
              <a:rPr lang="en-US" b="1" dirty="0"/>
              <a:t>We have discussed modern detailed routing challenges</a:t>
            </a:r>
          </a:p>
          <a:p>
            <a:pPr lvl="1"/>
            <a:r>
              <a:rPr lang="en-US" dirty="0"/>
              <a:t>Must consider the impact from manufacturing process</a:t>
            </a:r>
          </a:p>
          <a:p>
            <a:endParaRPr lang="en-US" dirty="0"/>
          </a:p>
        </p:txBody>
      </p:sp>
    </p:spTree>
    <p:extLst>
      <p:ext uri="{BB962C8B-B14F-4D97-AF65-F5344CB8AC3E}">
        <p14:creationId xmlns:p14="http://schemas.microsoft.com/office/powerpoint/2010/main" val="60432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E4BF-A254-743D-D88E-7C3DCAC9651E}"/>
              </a:ext>
            </a:extLst>
          </p:cNvPr>
          <p:cNvSpPr>
            <a:spLocks noGrp="1"/>
          </p:cNvSpPr>
          <p:nvPr>
            <p:ph type="title"/>
          </p:nvPr>
        </p:nvSpPr>
        <p:spPr>
          <a:xfrm>
            <a:off x="838200" y="260350"/>
            <a:ext cx="10515600" cy="1006475"/>
          </a:xfrm>
        </p:spPr>
        <p:txBody>
          <a:bodyPr/>
          <a:lstStyle/>
          <a:p>
            <a:r>
              <a:rPr lang="en-US" dirty="0"/>
              <a:t>Recap: Two-Layer Channel Routing</a:t>
            </a:r>
          </a:p>
        </p:txBody>
      </p:sp>
      <p:sp>
        <p:nvSpPr>
          <p:cNvPr id="4" name="Text Box 3">
            <a:extLst>
              <a:ext uri="{FF2B5EF4-FFF2-40B4-BE49-F238E27FC236}">
                <a16:creationId xmlns:a16="http://schemas.microsoft.com/office/drawing/2014/main" id="{C31771CF-1A5C-D2B6-ED15-35CCC470477A}"/>
              </a:ext>
            </a:extLst>
          </p:cNvPr>
          <p:cNvSpPr txBox="1">
            <a:spLocks noChangeAspect="1" noChangeArrowheads="1"/>
          </p:cNvSpPr>
          <p:nvPr/>
        </p:nvSpPr>
        <p:spPr bwMode="auto">
          <a:xfrm>
            <a:off x="5674406" y="1602018"/>
            <a:ext cx="1046162"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Columns</a:t>
            </a:r>
            <a:endParaRPr lang="en-US" altLang="zh-CN">
              <a:ea typeface="宋体" panose="02010600030101010101" pitchFamily="2" charset="-122"/>
            </a:endParaRPr>
          </a:p>
        </p:txBody>
      </p:sp>
      <p:sp>
        <p:nvSpPr>
          <p:cNvPr id="5" name="Text Box 4">
            <a:extLst>
              <a:ext uri="{FF2B5EF4-FFF2-40B4-BE49-F238E27FC236}">
                <a16:creationId xmlns:a16="http://schemas.microsoft.com/office/drawing/2014/main" id="{C66CE854-E443-B271-EFCA-24D1D3DAAB1A}"/>
              </a:ext>
            </a:extLst>
          </p:cNvPr>
          <p:cNvSpPr txBox="1">
            <a:spLocks noChangeAspect="1" noChangeArrowheads="1"/>
          </p:cNvSpPr>
          <p:nvPr/>
        </p:nvSpPr>
        <p:spPr bwMode="auto">
          <a:xfrm>
            <a:off x="9195481" y="3573693"/>
            <a:ext cx="841375"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Tracks</a:t>
            </a:r>
            <a:endParaRPr lang="en-US" altLang="zh-CN">
              <a:ea typeface="宋体" panose="02010600030101010101" pitchFamily="2" charset="-122"/>
            </a:endParaRPr>
          </a:p>
        </p:txBody>
      </p:sp>
      <p:sp>
        <p:nvSpPr>
          <p:cNvPr id="6" name="Line 5">
            <a:extLst>
              <a:ext uri="{FF2B5EF4-FFF2-40B4-BE49-F238E27FC236}">
                <a16:creationId xmlns:a16="http://schemas.microsoft.com/office/drawing/2014/main" id="{D6A22D56-A180-CC17-C42C-7F55F15B282C}"/>
              </a:ext>
            </a:extLst>
          </p:cNvPr>
          <p:cNvSpPr>
            <a:spLocks noChangeAspect="1" noChangeShapeType="1"/>
          </p:cNvSpPr>
          <p:nvPr/>
        </p:nvSpPr>
        <p:spPr bwMode="auto">
          <a:xfrm>
            <a:off x="8339818" y="2808518"/>
            <a:ext cx="0" cy="1792288"/>
          </a:xfrm>
          <a:prstGeom prst="line">
            <a:avLst/>
          </a:prstGeom>
          <a:noFill/>
          <a:ln w="57150">
            <a:solidFill>
              <a:srgbClr val="C5C5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 name="Text Box 6">
            <a:extLst>
              <a:ext uri="{FF2B5EF4-FFF2-40B4-BE49-F238E27FC236}">
                <a16:creationId xmlns:a16="http://schemas.microsoft.com/office/drawing/2014/main" id="{4E8EF9A5-7EFE-20B0-A328-03F3CA94E15C}"/>
              </a:ext>
            </a:extLst>
          </p:cNvPr>
          <p:cNvSpPr txBox="1">
            <a:spLocks noChangeAspect="1" noChangeArrowheads="1"/>
          </p:cNvSpPr>
          <p:nvPr/>
        </p:nvSpPr>
        <p:spPr bwMode="auto">
          <a:xfrm rot="16200000">
            <a:off x="7868331" y="3362555"/>
            <a:ext cx="1060450" cy="612775"/>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Channel </a:t>
            </a:r>
            <a:br>
              <a:rPr lang="de-DE" altLang="en-US"/>
            </a:br>
            <a:r>
              <a:rPr lang="de-DE" altLang="en-US"/>
              <a:t>Height</a:t>
            </a:r>
            <a:endParaRPr lang="en-US" altLang="zh-CN">
              <a:ea typeface="宋体" panose="02010600030101010101" pitchFamily="2" charset="-122"/>
            </a:endParaRPr>
          </a:p>
        </p:txBody>
      </p:sp>
      <p:sp>
        <p:nvSpPr>
          <p:cNvPr id="8" name="Line 7">
            <a:extLst>
              <a:ext uri="{FF2B5EF4-FFF2-40B4-BE49-F238E27FC236}">
                <a16:creationId xmlns:a16="http://schemas.microsoft.com/office/drawing/2014/main" id="{E02F4375-128D-DC37-17F2-E3481BDD81CD}"/>
              </a:ext>
            </a:extLst>
          </p:cNvPr>
          <p:cNvSpPr>
            <a:spLocks noChangeAspect="1" noChangeShapeType="1"/>
          </p:cNvSpPr>
          <p:nvPr/>
        </p:nvSpPr>
        <p:spPr bwMode="auto">
          <a:xfrm flipH="1">
            <a:off x="4672693" y="4600806"/>
            <a:ext cx="3059113" cy="952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8">
            <a:extLst>
              <a:ext uri="{FF2B5EF4-FFF2-40B4-BE49-F238E27FC236}">
                <a16:creationId xmlns:a16="http://schemas.microsoft.com/office/drawing/2014/main" id="{AE35C7BA-FD41-ED68-8756-B71B87A98AE0}"/>
              </a:ext>
            </a:extLst>
          </p:cNvPr>
          <p:cNvSpPr>
            <a:spLocks noChangeAspect="1" noChangeShapeType="1"/>
          </p:cNvSpPr>
          <p:nvPr/>
        </p:nvSpPr>
        <p:spPr bwMode="auto">
          <a:xfrm flipH="1">
            <a:off x="4667931" y="2902181"/>
            <a:ext cx="3063875" cy="3175"/>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125DB0F8-517A-0DE7-26D1-030FD6166514}"/>
              </a:ext>
            </a:extLst>
          </p:cNvPr>
          <p:cNvSpPr>
            <a:spLocks noChangeAspect="1" noChangeArrowheads="1"/>
          </p:cNvSpPr>
          <p:nvPr/>
        </p:nvSpPr>
        <p:spPr bwMode="auto">
          <a:xfrm flipH="1" flipV="1">
            <a:off x="7301593" y="2779943"/>
            <a:ext cx="274638" cy="1954213"/>
          </a:xfrm>
          <a:prstGeom prst="rect">
            <a:avLst/>
          </a:prstGeom>
          <a:solidFill>
            <a:srgbClr val="808080"/>
          </a:solidFill>
          <a:ln w="0">
            <a:solidFill>
              <a:srgbClr val="808080"/>
            </a:solidFill>
            <a:miter lim="800000"/>
            <a:headEnd/>
            <a:tailEnd/>
          </a:ln>
        </p:spPr>
        <p:txBody>
          <a:bodyPr/>
          <a:lstStyle/>
          <a:p>
            <a:endParaRPr lang="en-US"/>
          </a:p>
        </p:txBody>
      </p:sp>
      <p:sp>
        <p:nvSpPr>
          <p:cNvPr id="11" name="Rectangle 10">
            <a:extLst>
              <a:ext uri="{FF2B5EF4-FFF2-40B4-BE49-F238E27FC236}">
                <a16:creationId xmlns:a16="http://schemas.microsoft.com/office/drawing/2014/main" id="{4EFE15BC-BE31-7D62-D97D-8C625567C6C5}"/>
              </a:ext>
            </a:extLst>
          </p:cNvPr>
          <p:cNvSpPr>
            <a:spLocks noChangeAspect="1" noChangeArrowheads="1"/>
          </p:cNvSpPr>
          <p:nvPr/>
        </p:nvSpPr>
        <p:spPr bwMode="auto">
          <a:xfrm flipH="1" flipV="1">
            <a:off x="7301593" y="2779943"/>
            <a:ext cx="274638" cy="19685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Rectangle 11">
            <a:extLst>
              <a:ext uri="{FF2B5EF4-FFF2-40B4-BE49-F238E27FC236}">
                <a16:creationId xmlns:a16="http://schemas.microsoft.com/office/drawing/2014/main" id="{D829EC6E-593B-A1BC-653B-CD35E5CA9BF3}"/>
              </a:ext>
            </a:extLst>
          </p:cNvPr>
          <p:cNvSpPr>
            <a:spLocks noChangeAspect="1" noChangeArrowheads="1"/>
          </p:cNvSpPr>
          <p:nvPr/>
        </p:nvSpPr>
        <p:spPr bwMode="auto">
          <a:xfrm flipH="1" flipV="1">
            <a:off x="6885668" y="2779943"/>
            <a:ext cx="276225" cy="1954213"/>
          </a:xfrm>
          <a:prstGeom prst="rect">
            <a:avLst/>
          </a:prstGeom>
          <a:solidFill>
            <a:srgbClr val="808080"/>
          </a:solidFill>
          <a:ln w="0">
            <a:solidFill>
              <a:srgbClr val="808080"/>
            </a:solidFill>
            <a:miter lim="800000"/>
            <a:headEnd/>
            <a:tailEnd/>
          </a:ln>
        </p:spPr>
        <p:txBody>
          <a:bodyPr/>
          <a:lstStyle/>
          <a:p>
            <a:endParaRPr lang="en-US"/>
          </a:p>
        </p:txBody>
      </p:sp>
      <p:sp>
        <p:nvSpPr>
          <p:cNvPr id="13" name="Rectangle 12">
            <a:extLst>
              <a:ext uri="{FF2B5EF4-FFF2-40B4-BE49-F238E27FC236}">
                <a16:creationId xmlns:a16="http://schemas.microsoft.com/office/drawing/2014/main" id="{339D0570-3AE7-C20E-2E52-7442F8FC67E2}"/>
              </a:ext>
            </a:extLst>
          </p:cNvPr>
          <p:cNvSpPr>
            <a:spLocks noChangeAspect="1" noChangeArrowheads="1"/>
          </p:cNvSpPr>
          <p:nvPr/>
        </p:nvSpPr>
        <p:spPr bwMode="auto">
          <a:xfrm flipH="1" flipV="1">
            <a:off x="6885668" y="2779943"/>
            <a:ext cx="276225" cy="19542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Rectangle 13">
            <a:extLst>
              <a:ext uri="{FF2B5EF4-FFF2-40B4-BE49-F238E27FC236}">
                <a16:creationId xmlns:a16="http://schemas.microsoft.com/office/drawing/2014/main" id="{96AD58DB-61A5-E6CC-32CD-89CB1558E720}"/>
              </a:ext>
            </a:extLst>
          </p:cNvPr>
          <p:cNvSpPr>
            <a:spLocks noChangeAspect="1" noChangeArrowheads="1"/>
          </p:cNvSpPr>
          <p:nvPr/>
        </p:nvSpPr>
        <p:spPr bwMode="auto">
          <a:xfrm flipH="1" flipV="1">
            <a:off x="6471331" y="2779943"/>
            <a:ext cx="276225" cy="1512888"/>
          </a:xfrm>
          <a:prstGeom prst="rect">
            <a:avLst/>
          </a:prstGeom>
          <a:solidFill>
            <a:srgbClr val="808080"/>
          </a:solidFill>
          <a:ln w="0">
            <a:solidFill>
              <a:srgbClr val="808080"/>
            </a:solidFill>
            <a:miter lim="800000"/>
            <a:headEnd/>
            <a:tailEnd/>
          </a:ln>
        </p:spPr>
        <p:txBody>
          <a:bodyPr/>
          <a:lstStyle/>
          <a:p>
            <a:endParaRPr lang="en-US"/>
          </a:p>
        </p:txBody>
      </p:sp>
      <p:sp>
        <p:nvSpPr>
          <p:cNvPr id="15" name="Rectangle 14">
            <a:extLst>
              <a:ext uri="{FF2B5EF4-FFF2-40B4-BE49-F238E27FC236}">
                <a16:creationId xmlns:a16="http://schemas.microsoft.com/office/drawing/2014/main" id="{DD131080-C3EA-C829-840D-DB8C8D29C186}"/>
              </a:ext>
            </a:extLst>
          </p:cNvPr>
          <p:cNvSpPr>
            <a:spLocks noChangeAspect="1" noChangeArrowheads="1"/>
          </p:cNvSpPr>
          <p:nvPr/>
        </p:nvSpPr>
        <p:spPr bwMode="auto">
          <a:xfrm flipH="1" flipV="1">
            <a:off x="6471331" y="2779943"/>
            <a:ext cx="276225" cy="1512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15">
            <a:extLst>
              <a:ext uri="{FF2B5EF4-FFF2-40B4-BE49-F238E27FC236}">
                <a16:creationId xmlns:a16="http://schemas.microsoft.com/office/drawing/2014/main" id="{A0CC7790-FE72-307C-B488-346A146A65E2}"/>
              </a:ext>
            </a:extLst>
          </p:cNvPr>
          <p:cNvSpPr>
            <a:spLocks noChangeAspect="1" noChangeArrowheads="1"/>
          </p:cNvSpPr>
          <p:nvPr/>
        </p:nvSpPr>
        <p:spPr bwMode="auto">
          <a:xfrm flipH="1" flipV="1">
            <a:off x="5675993" y="4075343"/>
            <a:ext cx="276225" cy="682625"/>
          </a:xfrm>
          <a:prstGeom prst="rect">
            <a:avLst/>
          </a:prstGeom>
          <a:solidFill>
            <a:srgbClr val="808080"/>
          </a:solidFill>
          <a:ln w="0">
            <a:solidFill>
              <a:srgbClr val="808080"/>
            </a:solidFill>
            <a:miter lim="800000"/>
            <a:headEnd/>
            <a:tailEnd/>
          </a:ln>
        </p:spPr>
        <p:txBody>
          <a:bodyPr/>
          <a:lstStyle/>
          <a:p>
            <a:endParaRPr lang="en-US"/>
          </a:p>
        </p:txBody>
      </p:sp>
      <p:sp>
        <p:nvSpPr>
          <p:cNvPr id="17" name="Rectangle 16">
            <a:extLst>
              <a:ext uri="{FF2B5EF4-FFF2-40B4-BE49-F238E27FC236}">
                <a16:creationId xmlns:a16="http://schemas.microsoft.com/office/drawing/2014/main" id="{14900767-4620-DA97-FCFC-8B7A51FB1791}"/>
              </a:ext>
            </a:extLst>
          </p:cNvPr>
          <p:cNvSpPr>
            <a:spLocks noChangeAspect="1" noChangeArrowheads="1"/>
          </p:cNvSpPr>
          <p:nvPr/>
        </p:nvSpPr>
        <p:spPr bwMode="auto">
          <a:xfrm flipH="1" flipV="1">
            <a:off x="5675993" y="4075343"/>
            <a:ext cx="276225" cy="6588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17">
            <a:extLst>
              <a:ext uri="{FF2B5EF4-FFF2-40B4-BE49-F238E27FC236}">
                <a16:creationId xmlns:a16="http://schemas.microsoft.com/office/drawing/2014/main" id="{8BA6CC07-DC6B-3CD6-E88D-BA2E130DD901}"/>
              </a:ext>
            </a:extLst>
          </p:cNvPr>
          <p:cNvSpPr>
            <a:spLocks noChangeAspect="1" noChangeArrowheads="1"/>
          </p:cNvSpPr>
          <p:nvPr/>
        </p:nvSpPr>
        <p:spPr bwMode="auto">
          <a:xfrm flipH="1" flipV="1">
            <a:off x="6056993" y="3602268"/>
            <a:ext cx="276225" cy="1131888"/>
          </a:xfrm>
          <a:prstGeom prst="rect">
            <a:avLst/>
          </a:prstGeom>
          <a:solidFill>
            <a:srgbClr val="808080"/>
          </a:solidFill>
          <a:ln w="0">
            <a:solidFill>
              <a:srgbClr val="808080"/>
            </a:solidFill>
            <a:miter lim="800000"/>
            <a:headEnd/>
            <a:tailEnd/>
          </a:ln>
        </p:spPr>
        <p:txBody>
          <a:bodyPr/>
          <a:lstStyle/>
          <a:p>
            <a:endParaRPr lang="en-US"/>
          </a:p>
        </p:txBody>
      </p:sp>
      <p:sp>
        <p:nvSpPr>
          <p:cNvPr id="19" name="Rectangle 18">
            <a:extLst>
              <a:ext uri="{FF2B5EF4-FFF2-40B4-BE49-F238E27FC236}">
                <a16:creationId xmlns:a16="http://schemas.microsoft.com/office/drawing/2014/main" id="{8F7FABE4-08FF-11F0-1531-41A185451957}"/>
              </a:ext>
            </a:extLst>
          </p:cNvPr>
          <p:cNvSpPr>
            <a:spLocks noChangeAspect="1" noChangeArrowheads="1"/>
          </p:cNvSpPr>
          <p:nvPr/>
        </p:nvSpPr>
        <p:spPr bwMode="auto">
          <a:xfrm flipH="1" flipV="1">
            <a:off x="6056993" y="3602268"/>
            <a:ext cx="276225" cy="11318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Rectangle 19">
            <a:extLst>
              <a:ext uri="{FF2B5EF4-FFF2-40B4-BE49-F238E27FC236}">
                <a16:creationId xmlns:a16="http://schemas.microsoft.com/office/drawing/2014/main" id="{FC53691B-49AC-A5B3-F682-36C0DA32FA5A}"/>
              </a:ext>
            </a:extLst>
          </p:cNvPr>
          <p:cNvSpPr>
            <a:spLocks noChangeAspect="1" noChangeArrowheads="1"/>
          </p:cNvSpPr>
          <p:nvPr/>
        </p:nvSpPr>
        <p:spPr bwMode="auto">
          <a:xfrm flipH="1" flipV="1">
            <a:off x="6056993" y="2779943"/>
            <a:ext cx="276225" cy="692150"/>
          </a:xfrm>
          <a:prstGeom prst="rect">
            <a:avLst/>
          </a:prstGeom>
          <a:solidFill>
            <a:srgbClr val="808080"/>
          </a:solidFill>
          <a:ln w="0">
            <a:solidFill>
              <a:srgbClr val="808080"/>
            </a:solidFill>
            <a:miter lim="800000"/>
            <a:headEnd/>
            <a:tailEnd/>
          </a:ln>
        </p:spPr>
        <p:txBody>
          <a:bodyPr/>
          <a:lstStyle/>
          <a:p>
            <a:endParaRPr lang="en-US"/>
          </a:p>
        </p:txBody>
      </p:sp>
      <p:sp>
        <p:nvSpPr>
          <p:cNvPr id="21" name="Rectangle 20">
            <a:extLst>
              <a:ext uri="{FF2B5EF4-FFF2-40B4-BE49-F238E27FC236}">
                <a16:creationId xmlns:a16="http://schemas.microsoft.com/office/drawing/2014/main" id="{426F9C46-D4E9-15BD-640D-DB0B9BF84E0B}"/>
              </a:ext>
            </a:extLst>
          </p:cNvPr>
          <p:cNvSpPr>
            <a:spLocks noChangeAspect="1" noChangeArrowheads="1"/>
          </p:cNvSpPr>
          <p:nvPr/>
        </p:nvSpPr>
        <p:spPr bwMode="auto">
          <a:xfrm flipH="1" flipV="1">
            <a:off x="6056993" y="2779943"/>
            <a:ext cx="276225" cy="6921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21">
            <a:extLst>
              <a:ext uri="{FF2B5EF4-FFF2-40B4-BE49-F238E27FC236}">
                <a16:creationId xmlns:a16="http://schemas.microsoft.com/office/drawing/2014/main" id="{724314CE-8F6C-8760-C325-29462EAB01B6}"/>
              </a:ext>
            </a:extLst>
          </p:cNvPr>
          <p:cNvSpPr>
            <a:spLocks noChangeAspect="1" noChangeArrowheads="1"/>
          </p:cNvSpPr>
          <p:nvPr/>
        </p:nvSpPr>
        <p:spPr bwMode="auto">
          <a:xfrm flipH="1" flipV="1">
            <a:off x="5650593" y="2779943"/>
            <a:ext cx="276225" cy="1098550"/>
          </a:xfrm>
          <a:prstGeom prst="rect">
            <a:avLst/>
          </a:prstGeom>
          <a:solidFill>
            <a:srgbClr val="808080"/>
          </a:solidFill>
          <a:ln w="0">
            <a:solidFill>
              <a:srgbClr val="808080"/>
            </a:solidFill>
            <a:miter lim="800000"/>
            <a:headEnd/>
            <a:tailEnd/>
          </a:ln>
        </p:spPr>
        <p:txBody>
          <a:bodyPr/>
          <a:lstStyle/>
          <a:p>
            <a:endParaRPr lang="en-US"/>
          </a:p>
        </p:txBody>
      </p:sp>
      <p:sp>
        <p:nvSpPr>
          <p:cNvPr id="23" name="Rectangle 22">
            <a:extLst>
              <a:ext uri="{FF2B5EF4-FFF2-40B4-BE49-F238E27FC236}">
                <a16:creationId xmlns:a16="http://schemas.microsoft.com/office/drawing/2014/main" id="{0A360B08-56C6-2FFF-396D-FFAA3F984948}"/>
              </a:ext>
            </a:extLst>
          </p:cNvPr>
          <p:cNvSpPr>
            <a:spLocks noChangeAspect="1" noChangeArrowheads="1"/>
          </p:cNvSpPr>
          <p:nvPr/>
        </p:nvSpPr>
        <p:spPr bwMode="auto">
          <a:xfrm flipH="1" flipV="1">
            <a:off x="5650593" y="2779943"/>
            <a:ext cx="276225" cy="10985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3">
            <a:extLst>
              <a:ext uri="{FF2B5EF4-FFF2-40B4-BE49-F238E27FC236}">
                <a16:creationId xmlns:a16="http://schemas.microsoft.com/office/drawing/2014/main" id="{C4B9E03B-3D3A-AB76-B660-5E692EA7F976}"/>
              </a:ext>
            </a:extLst>
          </p:cNvPr>
          <p:cNvSpPr>
            <a:spLocks noChangeAspect="1" noChangeArrowheads="1"/>
          </p:cNvSpPr>
          <p:nvPr/>
        </p:nvSpPr>
        <p:spPr bwMode="auto">
          <a:xfrm flipH="1" flipV="1">
            <a:off x="5236256" y="3195868"/>
            <a:ext cx="276225" cy="1538288"/>
          </a:xfrm>
          <a:prstGeom prst="rect">
            <a:avLst/>
          </a:prstGeom>
          <a:solidFill>
            <a:srgbClr val="808080"/>
          </a:solidFill>
          <a:ln w="0">
            <a:solidFill>
              <a:srgbClr val="808080"/>
            </a:solidFill>
            <a:miter lim="800000"/>
            <a:headEnd/>
            <a:tailEnd/>
          </a:ln>
        </p:spPr>
        <p:txBody>
          <a:bodyPr/>
          <a:lstStyle/>
          <a:p>
            <a:endParaRPr lang="en-US"/>
          </a:p>
        </p:txBody>
      </p:sp>
      <p:sp>
        <p:nvSpPr>
          <p:cNvPr id="25" name="Rectangle 24">
            <a:extLst>
              <a:ext uri="{FF2B5EF4-FFF2-40B4-BE49-F238E27FC236}">
                <a16:creationId xmlns:a16="http://schemas.microsoft.com/office/drawing/2014/main" id="{B0F04F65-B968-91A4-FA80-9BAD149FB3C9}"/>
              </a:ext>
            </a:extLst>
          </p:cNvPr>
          <p:cNvSpPr>
            <a:spLocks noChangeAspect="1" noChangeArrowheads="1"/>
          </p:cNvSpPr>
          <p:nvPr/>
        </p:nvSpPr>
        <p:spPr bwMode="auto">
          <a:xfrm flipH="1" flipV="1">
            <a:off x="5236256" y="3195868"/>
            <a:ext cx="276225" cy="1538288"/>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25">
            <a:extLst>
              <a:ext uri="{FF2B5EF4-FFF2-40B4-BE49-F238E27FC236}">
                <a16:creationId xmlns:a16="http://schemas.microsoft.com/office/drawing/2014/main" id="{364942A2-CCE3-07A9-AEC0-FB2A4DAC1C1D}"/>
              </a:ext>
            </a:extLst>
          </p:cNvPr>
          <p:cNvSpPr>
            <a:spLocks noChangeAspect="1" noChangeArrowheads="1"/>
          </p:cNvSpPr>
          <p:nvPr/>
        </p:nvSpPr>
        <p:spPr bwMode="auto">
          <a:xfrm flipH="1" flipV="1">
            <a:off x="4821918" y="4075343"/>
            <a:ext cx="276225" cy="682625"/>
          </a:xfrm>
          <a:prstGeom prst="rect">
            <a:avLst/>
          </a:prstGeom>
          <a:solidFill>
            <a:srgbClr val="808080"/>
          </a:solidFill>
          <a:ln w="0">
            <a:solidFill>
              <a:srgbClr val="808080"/>
            </a:solidFill>
            <a:miter lim="800000"/>
            <a:headEnd/>
            <a:tailEnd/>
          </a:ln>
        </p:spPr>
        <p:txBody>
          <a:bodyPr/>
          <a:lstStyle/>
          <a:p>
            <a:endParaRPr lang="en-US"/>
          </a:p>
        </p:txBody>
      </p:sp>
      <p:sp>
        <p:nvSpPr>
          <p:cNvPr id="27" name="Rectangle 26">
            <a:extLst>
              <a:ext uri="{FF2B5EF4-FFF2-40B4-BE49-F238E27FC236}">
                <a16:creationId xmlns:a16="http://schemas.microsoft.com/office/drawing/2014/main" id="{33A6F7A8-97E9-EBA4-ECA2-F4BE45C1DB96}"/>
              </a:ext>
            </a:extLst>
          </p:cNvPr>
          <p:cNvSpPr>
            <a:spLocks noChangeAspect="1" noChangeArrowheads="1"/>
          </p:cNvSpPr>
          <p:nvPr/>
        </p:nvSpPr>
        <p:spPr bwMode="auto">
          <a:xfrm flipH="1" flipV="1">
            <a:off x="4821918" y="4075343"/>
            <a:ext cx="276225" cy="65881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Rectangle 27">
            <a:extLst>
              <a:ext uri="{FF2B5EF4-FFF2-40B4-BE49-F238E27FC236}">
                <a16:creationId xmlns:a16="http://schemas.microsoft.com/office/drawing/2014/main" id="{B93C14DE-808D-7C0C-81B8-4DC501BB9579}"/>
              </a:ext>
            </a:extLst>
          </p:cNvPr>
          <p:cNvSpPr>
            <a:spLocks noChangeAspect="1" noChangeArrowheads="1"/>
          </p:cNvSpPr>
          <p:nvPr/>
        </p:nvSpPr>
        <p:spPr bwMode="auto">
          <a:xfrm flipH="1" flipV="1">
            <a:off x="4821918" y="2779943"/>
            <a:ext cx="276225" cy="1098550"/>
          </a:xfrm>
          <a:prstGeom prst="rect">
            <a:avLst/>
          </a:prstGeom>
          <a:solidFill>
            <a:srgbClr val="808080"/>
          </a:solidFill>
          <a:ln w="0">
            <a:solidFill>
              <a:srgbClr val="808080"/>
            </a:solidFill>
            <a:miter lim="800000"/>
            <a:headEnd/>
            <a:tailEnd/>
          </a:ln>
        </p:spPr>
        <p:txBody>
          <a:bodyPr/>
          <a:lstStyle/>
          <a:p>
            <a:endParaRPr lang="en-US"/>
          </a:p>
        </p:txBody>
      </p:sp>
      <p:sp>
        <p:nvSpPr>
          <p:cNvPr id="29" name="Rectangle 28">
            <a:extLst>
              <a:ext uri="{FF2B5EF4-FFF2-40B4-BE49-F238E27FC236}">
                <a16:creationId xmlns:a16="http://schemas.microsoft.com/office/drawing/2014/main" id="{53F953DA-C3D6-D27D-8274-FE8EE109223D}"/>
              </a:ext>
            </a:extLst>
          </p:cNvPr>
          <p:cNvSpPr>
            <a:spLocks noChangeAspect="1" noChangeArrowheads="1"/>
          </p:cNvSpPr>
          <p:nvPr/>
        </p:nvSpPr>
        <p:spPr bwMode="auto">
          <a:xfrm flipH="1" flipV="1">
            <a:off x="4821918" y="2779943"/>
            <a:ext cx="276225" cy="10985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Rectangle 29">
            <a:extLst>
              <a:ext uri="{FF2B5EF4-FFF2-40B4-BE49-F238E27FC236}">
                <a16:creationId xmlns:a16="http://schemas.microsoft.com/office/drawing/2014/main" id="{AEF2E187-6CA4-CB9D-1D32-9299A80CE0C4}"/>
              </a:ext>
            </a:extLst>
          </p:cNvPr>
          <p:cNvSpPr>
            <a:spLocks noChangeAspect="1" noChangeArrowheads="1"/>
          </p:cNvSpPr>
          <p:nvPr/>
        </p:nvSpPr>
        <p:spPr bwMode="auto">
          <a:xfrm flipH="1" flipV="1">
            <a:off x="7309531" y="4469043"/>
            <a:ext cx="276225" cy="263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0">
            <a:extLst>
              <a:ext uri="{FF2B5EF4-FFF2-40B4-BE49-F238E27FC236}">
                <a16:creationId xmlns:a16="http://schemas.microsoft.com/office/drawing/2014/main" id="{B6822E89-932A-DE7C-F3A2-7ECFDE93CF6C}"/>
              </a:ext>
            </a:extLst>
          </p:cNvPr>
          <p:cNvSpPr>
            <a:spLocks noChangeAspect="1" noChangeArrowheads="1"/>
          </p:cNvSpPr>
          <p:nvPr/>
        </p:nvSpPr>
        <p:spPr bwMode="auto">
          <a:xfrm flipH="1" flipV="1">
            <a:off x="6885668" y="4464281"/>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Rectangle 31">
            <a:extLst>
              <a:ext uri="{FF2B5EF4-FFF2-40B4-BE49-F238E27FC236}">
                <a16:creationId xmlns:a16="http://schemas.microsoft.com/office/drawing/2014/main" id="{0ABE0432-AB52-D6F5-9835-72BB9421B851}"/>
              </a:ext>
            </a:extLst>
          </p:cNvPr>
          <p:cNvSpPr>
            <a:spLocks noChangeAspect="1" noChangeArrowheads="1"/>
          </p:cNvSpPr>
          <p:nvPr/>
        </p:nvSpPr>
        <p:spPr bwMode="auto">
          <a:xfrm flipH="1" flipV="1">
            <a:off x="5675993" y="4488093"/>
            <a:ext cx="276225" cy="246063"/>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Rectangle 32">
            <a:extLst>
              <a:ext uri="{FF2B5EF4-FFF2-40B4-BE49-F238E27FC236}">
                <a16:creationId xmlns:a16="http://schemas.microsoft.com/office/drawing/2014/main" id="{93C3A98D-D6E9-1F64-7CBD-B4BD3BD5DFB8}"/>
              </a:ext>
            </a:extLst>
          </p:cNvPr>
          <p:cNvSpPr>
            <a:spLocks noChangeAspect="1" noChangeArrowheads="1"/>
          </p:cNvSpPr>
          <p:nvPr/>
        </p:nvSpPr>
        <p:spPr bwMode="auto">
          <a:xfrm flipH="1" flipV="1">
            <a:off x="6056993"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Rectangle 33">
            <a:extLst>
              <a:ext uri="{FF2B5EF4-FFF2-40B4-BE49-F238E27FC236}">
                <a16:creationId xmlns:a16="http://schemas.microsoft.com/office/drawing/2014/main" id="{515119AA-778B-EA52-CCE7-EEF91DFA6720}"/>
              </a:ext>
            </a:extLst>
          </p:cNvPr>
          <p:cNvSpPr>
            <a:spLocks noChangeAspect="1" noChangeArrowheads="1"/>
          </p:cNvSpPr>
          <p:nvPr/>
        </p:nvSpPr>
        <p:spPr bwMode="auto">
          <a:xfrm flipH="1" flipV="1">
            <a:off x="5236256"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34">
            <a:extLst>
              <a:ext uri="{FF2B5EF4-FFF2-40B4-BE49-F238E27FC236}">
                <a16:creationId xmlns:a16="http://schemas.microsoft.com/office/drawing/2014/main" id="{38E50638-E00A-B492-96B0-6BC3B9245925}"/>
              </a:ext>
            </a:extLst>
          </p:cNvPr>
          <p:cNvSpPr>
            <a:spLocks noChangeAspect="1" noChangeArrowheads="1"/>
          </p:cNvSpPr>
          <p:nvPr/>
        </p:nvSpPr>
        <p:spPr bwMode="auto">
          <a:xfrm flipH="1" flipV="1">
            <a:off x="4821918" y="4469043"/>
            <a:ext cx="276225" cy="269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Rectangle 35">
            <a:extLst>
              <a:ext uri="{FF2B5EF4-FFF2-40B4-BE49-F238E27FC236}">
                <a16:creationId xmlns:a16="http://schemas.microsoft.com/office/drawing/2014/main" id="{DD5F8416-8EC8-9A2F-584B-9D3703778EBF}"/>
              </a:ext>
            </a:extLst>
          </p:cNvPr>
          <p:cNvSpPr>
            <a:spLocks noChangeAspect="1" noChangeArrowheads="1"/>
          </p:cNvSpPr>
          <p:nvPr/>
        </p:nvSpPr>
        <p:spPr bwMode="auto">
          <a:xfrm flipH="1" flipV="1">
            <a:off x="7301593" y="2779943"/>
            <a:ext cx="274638"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36">
            <a:extLst>
              <a:ext uri="{FF2B5EF4-FFF2-40B4-BE49-F238E27FC236}">
                <a16:creationId xmlns:a16="http://schemas.microsoft.com/office/drawing/2014/main" id="{A4E14239-2564-FD3F-F131-0B6588AC03A3}"/>
              </a:ext>
            </a:extLst>
          </p:cNvPr>
          <p:cNvSpPr>
            <a:spLocks noChangeAspect="1" noChangeArrowheads="1"/>
          </p:cNvSpPr>
          <p:nvPr/>
        </p:nvSpPr>
        <p:spPr bwMode="auto">
          <a:xfrm flipH="1" flipV="1">
            <a:off x="6885668"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Rectangle 37">
            <a:extLst>
              <a:ext uri="{FF2B5EF4-FFF2-40B4-BE49-F238E27FC236}">
                <a16:creationId xmlns:a16="http://schemas.microsoft.com/office/drawing/2014/main" id="{6B029983-6C7D-B880-9E2C-C4A1D36A8AD9}"/>
              </a:ext>
            </a:extLst>
          </p:cNvPr>
          <p:cNvSpPr>
            <a:spLocks noChangeAspect="1" noChangeArrowheads="1"/>
          </p:cNvSpPr>
          <p:nvPr/>
        </p:nvSpPr>
        <p:spPr bwMode="auto">
          <a:xfrm flipH="1" flipV="1">
            <a:off x="6471331"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Rectangle 38">
            <a:extLst>
              <a:ext uri="{FF2B5EF4-FFF2-40B4-BE49-F238E27FC236}">
                <a16:creationId xmlns:a16="http://schemas.microsoft.com/office/drawing/2014/main" id="{01C7270C-621E-4B18-502B-BFC729BC7060}"/>
              </a:ext>
            </a:extLst>
          </p:cNvPr>
          <p:cNvSpPr>
            <a:spLocks noChangeAspect="1" noChangeArrowheads="1"/>
          </p:cNvSpPr>
          <p:nvPr/>
        </p:nvSpPr>
        <p:spPr bwMode="auto">
          <a:xfrm flipH="1" flipV="1">
            <a:off x="6056993"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39">
            <a:extLst>
              <a:ext uri="{FF2B5EF4-FFF2-40B4-BE49-F238E27FC236}">
                <a16:creationId xmlns:a16="http://schemas.microsoft.com/office/drawing/2014/main" id="{E133FF11-F676-9095-D2BD-1E33CFC03527}"/>
              </a:ext>
            </a:extLst>
          </p:cNvPr>
          <p:cNvSpPr>
            <a:spLocks noChangeAspect="1" noChangeArrowheads="1"/>
          </p:cNvSpPr>
          <p:nvPr/>
        </p:nvSpPr>
        <p:spPr bwMode="auto">
          <a:xfrm flipH="1" flipV="1">
            <a:off x="5650593"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Rectangle 40">
            <a:extLst>
              <a:ext uri="{FF2B5EF4-FFF2-40B4-BE49-F238E27FC236}">
                <a16:creationId xmlns:a16="http://schemas.microsoft.com/office/drawing/2014/main" id="{B89DB1FA-14CF-F9BB-9404-847358266506}"/>
              </a:ext>
            </a:extLst>
          </p:cNvPr>
          <p:cNvSpPr>
            <a:spLocks noChangeAspect="1" noChangeArrowheads="1"/>
          </p:cNvSpPr>
          <p:nvPr/>
        </p:nvSpPr>
        <p:spPr bwMode="auto">
          <a:xfrm flipH="1" flipV="1">
            <a:off x="4821918" y="2779943"/>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Rectangle 41">
            <a:extLst>
              <a:ext uri="{FF2B5EF4-FFF2-40B4-BE49-F238E27FC236}">
                <a16:creationId xmlns:a16="http://schemas.microsoft.com/office/drawing/2014/main" id="{57F28B39-681D-7861-761A-8F3375C5CA90}"/>
              </a:ext>
            </a:extLst>
          </p:cNvPr>
          <p:cNvSpPr>
            <a:spLocks noChangeAspect="1" noChangeArrowheads="1"/>
          </p:cNvSpPr>
          <p:nvPr/>
        </p:nvSpPr>
        <p:spPr bwMode="auto">
          <a:xfrm flipH="1" flipV="1">
            <a:off x="6471331" y="4016606"/>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3" name="Rectangle 42">
            <a:extLst>
              <a:ext uri="{FF2B5EF4-FFF2-40B4-BE49-F238E27FC236}">
                <a16:creationId xmlns:a16="http://schemas.microsoft.com/office/drawing/2014/main" id="{0327A64A-D8C6-D3D7-48F4-2C4805922C28}"/>
              </a:ext>
            </a:extLst>
          </p:cNvPr>
          <p:cNvSpPr>
            <a:spLocks noChangeAspect="1" noChangeArrowheads="1"/>
          </p:cNvSpPr>
          <p:nvPr/>
        </p:nvSpPr>
        <p:spPr bwMode="auto">
          <a:xfrm flipH="1" flipV="1">
            <a:off x="6471331" y="4016606"/>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Rectangle 43">
            <a:extLst>
              <a:ext uri="{FF2B5EF4-FFF2-40B4-BE49-F238E27FC236}">
                <a16:creationId xmlns:a16="http://schemas.microsoft.com/office/drawing/2014/main" id="{3CFBF6CB-1CB0-1E01-B0FE-2F6E677E8369}"/>
              </a:ext>
            </a:extLst>
          </p:cNvPr>
          <p:cNvSpPr>
            <a:spLocks noChangeAspect="1" noChangeArrowheads="1"/>
          </p:cNvSpPr>
          <p:nvPr/>
        </p:nvSpPr>
        <p:spPr bwMode="auto">
          <a:xfrm flipH="1" flipV="1">
            <a:off x="5675993" y="40086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5" name="Rectangle 44">
            <a:extLst>
              <a:ext uri="{FF2B5EF4-FFF2-40B4-BE49-F238E27FC236}">
                <a16:creationId xmlns:a16="http://schemas.microsoft.com/office/drawing/2014/main" id="{5DA20528-1822-F29B-53B9-B5B6563795DA}"/>
              </a:ext>
            </a:extLst>
          </p:cNvPr>
          <p:cNvSpPr>
            <a:spLocks noChangeAspect="1" noChangeArrowheads="1"/>
          </p:cNvSpPr>
          <p:nvPr/>
        </p:nvSpPr>
        <p:spPr bwMode="auto">
          <a:xfrm flipH="1" flipV="1">
            <a:off x="5675993" y="40086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Rectangle 45">
            <a:extLst>
              <a:ext uri="{FF2B5EF4-FFF2-40B4-BE49-F238E27FC236}">
                <a16:creationId xmlns:a16="http://schemas.microsoft.com/office/drawing/2014/main" id="{81F354DD-DCE4-B5F9-167D-E08084287521}"/>
              </a:ext>
            </a:extLst>
          </p:cNvPr>
          <p:cNvSpPr>
            <a:spLocks noChangeAspect="1" noChangeArrowheads="1"/>
          </p:cNvSpPr>
          <p:nvPr/>
        </p:nvSpPr>
        <p:spPr bwMode="auto">
          <a:xfrm flipH="1" flipV="1">
            <a:off x="4821918" y="40086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7" name="Rectangle 46">
            <a:extLst>
              <a:ext uri="{FF2B5EF4-FFF2-40B4-BE49-F238E27FC236}">
                <a16:creationId xmlns:a16="http://schemas.microsoft.com/office/drawing/2014/main" id="{4DD8402E-D5B8-D9DA-F9ED-C1A94D936615}"/>
              </a:ext>
            </a:extLst>
          </p:cNvPr>
          <p:cNvSpPr>
            <a:spLocks noChangeAspect="1" noChangeArrowheads="1"/>
          </p:cNvSpPr>
          <p:nvPr/>
        </p:nvSpPr>
        <p:spPr bwMode="auto">
          <a:xfrm flipH="1" flipV="1">
            <a:off x="4821918" y="40086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Rectangle 47">
            <a:extLst>
              <a:ext uri="{FF2B5EF4-FFF2-40B4-BE49-F238E27FC236}">
                <a16:creationId xmlns:a16="http://schemas.microsoft.com/office/drawing/2014/main" id="{815CA4BF-3974-E34D-466A-ABEAD526EB8B}"/>
              </a:ext>
            </a:extLst>
          </p:cNvPr>
          <p:cNvSpPr>
            <a:spLocks noChangeAspect="1" noChangeArrowheads="1"/>
          </p:cNvSpPr>
          <p:nvPr/>
        </p:nvSpPr>
        <p:spPr bwMode="auto">
          <a:xfrm flipH="1" flipV="1">
            <a:off x="6885668"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49" name="Rectangle 48">
            <a:extLst>
              <a:ext uri="{FF2B5EF4-FFF2-40B4-BE49-F238E27FC236}">
                <a16:creationId xmlns:a16="http://schemas.microsoft.com/office/drawing/2014/main" id="{D4157D84-31F9-0D3D-C77E-193780610A44}"/>
              </a:ext>
            </a:extLst>
          </p:cNvPr>
          <p:cNvSpPr>
            <a:spLocks noChangeAspect="1" noChangeArrowheads="1"/>
          </p:cNvSpPr>
          <p:nvPr/>
        </p:nvSpPr>
        <p:spPr bwMode="auto">
          <a:xfrm flipH="1" flipV="1">
            <a:off x="6885668"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49">
            <a:extLst>
              <a:ext uri="{FF2B5EF4-FFF2-40B4-BE49-F238E27FC236}">
                <a16:creationId xmlns:a16="http://schemas.microsoft.com/office/drawing/2014/main" id="{281D6851-8125-806D-381E-D31069CAA4FD}"/>
              </a:ext>
            </a:extLst>
          </p:cNvPr>
          <p:cNvSpPr>
            <a:spLocks noChangeAspect="1" noChangeArrowheads="1"/>
          </p:cNvSpPr>
          <p:nvPr/>
        </p:nvSpPr>
        <p:spPr bwMode="auto">
          <a:xfrm flipH="1" flipV="1">
            <a:off x="6056993"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1" name="Rectangle 50">
            <a:extLst>
              <a:ext uri="{FF2B5EF4-FFF2-40B4-BE49-F238E27FC236}">
                <a16:creationId xmlns:a16="http://schemas.microsoft.com/office/drawing/2014/main" id="{BFBFD7AF-941B-FC7E-C8FA-067FAC14BFC6}"/>
              </a:ext>
            </a:extLst>
          </p:cNvPr>
          <p:cNvSpPr>
            <a:spLocks noChangeAspect="1" noChangeArrowheads="1"/>
          </p:cNvSpPr>
          <p:nvPr/>
        </p:nvSpPr>
        <p:spPr bwMode="auto">
          <a:xfrm flipH="1" flipV="1">
            <a:off x="6056993"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Rectangle 51">
            <a:extLst>
              <a:ext uri="{FF2B5EF4-FFF2-40B4-BE49-F238E27FC236}">
                <a16:creationId xmlns:a16="http://schemas.microsoft.com/office/drawing/2014/main" id="{F324A051-8C06-0B53-64CA-9F28D2B3B4FB}"/>
              </a:ext>
            </a:extLst>
          </p:cNvPr>
          <p:cNvSpPr>
            <a:spLocks noChangeAspect="1" noChangeArrowheads="1"/>
          </p:cNvSpPr>
          <p:nvPr/>
        </p:nvSpPr>
        <p:spPr bwMode="auto">
          <a:xfrm flipH="1" flipV="1">
            <a:off x="5650593"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3" name="Rectangle 52">
            <a:extLst>
              <a:ext uri="{FF2B5EF4-FFF2-40B4-BE49-F238E27FC236}">
                <a16:creationId xmlns:a16="http://schemas.microsoft.com/office/drawing/2014/main" id="{AAAD29D4-A7DC-3D7F-45DB-6856BE418B1F}"/>
              </a:ext>
            </a:extLst>
          </p:cNvPr>
          <p:cNvSpPr>
            <a:spLocks noChangeAspect="1" noChangeArrowheads="1"/>
          </p:cNvSpPr>
          <p:nvPr/>
        </p:nvSpPr>
        <p:spPr bwMode="auto">
          <a:xfrm flipH="1" flipV="1">
            <a:off x="5650593"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 name="Rectangle 53">
            <a:extLst>
              <a:ext uri="{FF2B5EF4-FFF2-40B4-BE49-F238E27FC236}">
                <a16:creationId xmlns:a16="http://schemas.microsoft.com/office/drawing/2014/main" id="{6B2F725D-F82D-3D0C-90D4-DE7F53A2BB44}"/>
              </a:ext>
            </a:extLst>
          </p:cNvPr>
          <p:cNvSpPr>
            <a:spLocks noChangeAspect="1" noChangeArrowheads="1"/>
          </p:cNvSpPr>
          <p:nvPr/>
        </p:nvSpPr>
        <p:spPr bwMode="auto">
          <a:xfrm flipH="1" flipV="1">
            <a:off x="4821918" y="36022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5" name="Rectangle 54">
            <a:extLst>
              <a:ext uri="{FF2B5EF4-FFF2-40B4-BE49-F238E27FC236}">
                <a16:creationId xmlns:a16="http://schemas.microsoft.com/office/drawing/2014/main" id="{77D4F0BF-39EB-D068-9936-2D738E133518}"/>
              </a:ext>
            </a:extLst>
          </p:cNvPr>
          <p:cNvSpPr>
            <a:spLocks noChangeAspect="1" noChangeArrowheads="1"/>
          </p:cNvSpPr>
          <p:nvPr/>
        </p:nvSpPr>
        <p:spPr bwMode="auto">
          <a:xfrm flipH="1" flipV="1">
            <a:off x="4821918" y="36022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Rectangle 55">
            <a:extLst>
              <a:ext uri="{FF2B5EF4-FFF2-40B4-BE49-F238E27FC236}">
                <a16:creationId xmlns:a16="http://schemas.microsoft.com/office/drawing/2014/main" id="{AA1FBAC8-6074-7B0E-9928-FE3CE8D24F9E}"/>
              </a:ext>
            </a:extLst>
          </p:cNvPr>
          <p:cNvSpPr>
            <a:spLocks noChangeAspect="1" noChangeArrowheads="1"/>
          </p:cNvSpPr>
          <p:nvPr/>
        </p:nvSpPr>
        <p:spPr bwMode="auto">
          <a:xfrm flipH="1" flipV="1">
            <a:off x="7301593" y="3195868"/>
            <a:ext cx="274638" cy="276225"/>
          </a:xfrm>
          <a:prstGeom prst="rect">
            <a:avLst/>
          </a:prstGeom>
          <a:solidFill>
            <a:srgbClr val="DFDFDF"/>
          </a:solidFill>
          <a:ln w="0">
            <a:solidFill>
              <a:srgbClr val="DFDFDF"/>
            </a:solidFill>
            <a:miter lim="800000"/>
            <a:headEnd/>
            <a:tailEnd/>
          </a:ln>
        </p:spPr>
        <p:txBody>
          <a:bodyPr/>
          <a:lstStyle/>
          <a:p>
            <a:endParaRPr lang="en-US"/>
          </a:p>
        </p:txBody>
      </p:sp>
      <p:sp>
        <p:nvSpPr>
          <p:cNvPr id="57" name="Rectangle 56">
            <a:extLst>
              <a:ext uri="{FF2B5EF4-FFF2-40B4-BE49-F238E27FC236}">
                <a16:creationId xmlns:a16="http://schemas.microsoft.com/office/drawing/2014/main" id="{2DE790C9-0723-D484-E4F4-2555A89FA575}"/>
              </a:ext>
            </a:extLst>
          </p:cNvPr>
          <p:cNvSpPr>
            <a:spLocks noChangeAspect="1" noChangeArrowheads="1"/>
          </p:cNvSpPr>
          <p:nvPr/>
        </p:nvSpPr>
        <p:spPr bwMode="auto">
          <a:xfrm flipH="1" flipV="1">
            <a:off x="7301593" y="3195868"/>
            <a:ext cx="274638"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57">
            <a:extLst>
              <a:ext uri="{FF2B5EF4-FFF2-40B4-BE49-F238E27FC236}">
                <a16:creationId xmlns:a16="http://schemas.microsoft.com/office/drawing/2014/main" id="{3ADCFC10-E46B-D48D-512D-B8672CC6F39F}"/>
              </a:ext>
            </a:extLst>
          </p:cNvPr>
          <p:cNvSpPr>
            <a:spLocks noChangeAspect="1" noChangeArrowheads="1"/>
          </p:cNvSpPr>
          <p:nvPr/>
        </p:nvSpPr>
        <p:spPr bwMode="auto">
          <a:xfrm flipH="1" flipV="1">
            <a:off x="6056993" y="31958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59" name="Rectangle 58">
            <a:extLst>
              <a:ext uri="{FF2B5EF4-FFF2-40B4-BE49-F238E27FC236}">
                <a16:creationId xmlns:a16="http://schemas.microsoft.com/office/drawing/2014/main" id="{020CBD24-4BF5-6E87-C542-F250A2786B6E}"/>
              </a:ext>
            </a:extLst>
          </p:cNvPr>
          <p:cNvSpPr>
            <a:spLocks noChangeAspect="1" noChangeArrowheads="1"/>
          </p:cNvSpPr>
          <p:nvPr/>
        </p:nvSpPr>
        <p:spPr bwMode="auto">
          <a:xfrm flipH="1" flipV="1">
            <a:off x="6056993" y="31958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Rectangle 59">
            <a:extLst>
              <a:ext uri="{FF2B5EF4-FFF2-40B4-BE49-F238E27FC236}">
                <a16:creationId xmlns:a16="http://schemas.microsoft.com/office/drawing/2014/main" id="{BEF11C0B-F414-ACD5-D015-20398FD422AD}"/>
              </a:ext>
            </a:extLst>
          </p:cNvPr>
          <p:cNvSpPr>
            <a:spLocks noChangeAspect="1" noChangeArrowheads="1"/>
          </p:cNvSpPr>
          <p:nvPr/>
        </p:nvSpPr>
        <p:spPr bwMode="auto">
          <a:xfrm flipH="1" flipV="1">
            <a:off x="5236256" y="3195868"/>
            <a:ext cx="276225" cy="276225"/>
          </a:xfrm>
          <a:prstGeom prst="rect">
            <a:avLst/>
          </a:prstGeom>
          <a:solidFill>
            <a:srgbClr val="DFDFDF"/>
          </a:solidFill>
          <a:ln w="0">
            <a:solidFill>
              <a:srgbClr val="DFDFDF"/>
            </a:solidFill>
            <a:miter lim="800000"/>
            <a:headEnd/>
            <a:tailEnd/>
          </a:ln>
        </p:spPr>
        <p:txBody>
          <a:bodyPr/>
          <a:lstStyle/>
          <a:p>
            <a:endParaRPr lang="en-US"/>
          </a:p>
        </p:txBody>
      </p:sp>
      <p:sp>
        <p:nvSpPr>
          <p:cNvPr id="61" name="Rectangle 60">
            <a:extLst>
              <a:ext uri="{FF2B5EF4-FFF2-40B4-BE49-F238E27FC236}">
                <a16:creationId xmlns:a16="http://schemas.microsoft.com/office/drawing/2014/main" id="{A023F1D0-A3F4-4B78-C920-928928DFA7FB}"/>
              </a:ext>
            </a:extLst>
          </p:cNvPr>
          <p:cNvSpPr>
            <a:spLocks noChangeAspect="1" noChangeArrowheads="1"/>
          </p:cNvSpPr>
          <p:nvPr/>
        </p:nvSpPr>
        <p:spPr bwMode="auto">
          <a:xfrm flipH="1" flipV="1">
            <a:off x="5236256" y="3195868"/>
            <a:ext cx="276225" cy="276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61">
            <a:extLst>
              <a:ext uri="{FF2B5EF4-FFF2-40B4-BE49-F238E27FC236}">
                <a16:creationId xmlns:a16="http://schemas.microsoft.com/office/drawing/2014/main" id="{B5BA1B33-EC8F-B215-9F62-5BD3D91D4C5E}"/>
              </a:ext>
            </a:extLst>
          </p:cNvPr>
          <p:cNvSpPr>
            <a:spLocks noChangeAspect="1" noChangeArrowheads="1"/>
          </p:cNvSpPr>
          <p:nvPr/>
        </p:nvSpPr>
        <p:spPr bwMode="auto">
          <a:xfrm flipH="1" flipV="1">
            <a:off x="5926818" y="3675293"/>
            <a:ext cx="130175" cy="136525"/>
          </a:xfrm>
          <a:prstGeom prst="rect">
            <a:avLst/>
          </a:prstGeom>
          <a:solidFill>
            <a:srgbClr val="DFDFDF"/>
          </a:solidFill>
          <a:ln w="0">
            <a:solidFill>
              <a:srgbClr val="DFDFDF"/>
            </a:solidFill>
            <a:miter lim="800000"/>
            <a:headEnd/>
            <a:tailEnd/>
          </a:ln>
        </p:spPr>
        <p:txBody>
          <a:bodyPr/>
          <a:lstStyle/>
          <a:p>
            <a:endParaRPr lang="en-US"/>
          </a:p>
        </p:txBody>
      </p:sp>
      <p:sp>
        <p:nvSpPr>
          <p:cNvPr id="63" name="Rectangle 62">
            <a:extLst>
              <a:ext uri="{FF2B5EF4-FFF2-40B4-BE49-F238E27FC236}">
                <a16:creationId xmlns:a16="http://schemas.microsoft.com/office/drawing/2014/main" id="{54DC8244-88AA-084E-9B35-E2D230E63A83}"/>
              </a:ext>
            </a:extLst>
          </p:cNvPr>
          <p:cNvSpPr>
            <a:spLocks noChangeAspect="1" noChangeArrowheads="1"/>
          </p:cNvSpPr>
          <p:nvPr/>
        </p:nvSpPr>
        <p:spPr bwMode="auto">
          <a:xfrm flipH="1" flipV="1">
            <a:off x="5926818" y="3675293"/>
            <a:ext cx="130175"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Rectangle 63">
            <a:extLst>
              <a:ext uri="{FF2B5EF4-FFF2-40B4-BE49-F238E27FC236}">
                <a16:creationId xmlns:a16="http://schemas.microsoft.com/office/drawing/2014/main" id="{BCD76641-2D85-3BC0-44EA-970F9AB53C7F}"/>
              </a:ext>
            </a:extLst>
          </p:cNvPr>
          <p:cNvSpPr>
            <a:spLocks noChangeAspect="1" noChangeArrowheads="1"/>
          </p:cNvSpPr>
          <p:nvPr/>
        </p:nvSpPr>
        <p:spPr bwMode="auto">
          <a:xfrm flipH="1" flipV="1">
            <a:off x="5098143" y="4075343"/>
            <a:ext cx="547688" cy="141288"/>
          </a:xfrm>
          <a:prstGeom prst="rect">
            <a:avLst/>
          </a:prstGeom>
          <a:solidFill>
            <a:srgbClr val="DFDFDF"/>
          </a:solidFill>
          <a:ln w="0">
            <a:solidFill>
              <a:srgbClr val="DFDFDF"/>
            </a:solidFill>
            <a:miter lim="800000"/>
            <a:headEnd/>
            <a:tailEnd/>
          </a:ln>
        </p:spPr>
        <p:txBody>
          <a:bodyPr/>
          <a:lstStyle/>
          <a:p>
            <a:endParaRPr lang="en-US"/>
          </a:p>
        </p:txBody>
      </p:sp>
      <p:sp>
        <p:nvSpPr>
          <p:cNvPr id="65" name="Rectangle 64">
            <a:extLst>
              <a:ext uri="{FF2B5EF4-FFF2-40B4-BE49-F238E27FC236}">
                <a16:creationId xmlns:a16="http://schemas.microsoft.com/office/drawing/2014/main" id="{DBF76D84-E8D2-8487-5E24-835BA5D9613E}"/>
              </a:ext>
            </a:extLst>
          </p:cNvPr>
          <p:cNvSpPr>
            <a:spLocks noChangeAspect="1" noChangeArrowheads="1"/>
          </p:cNvSpPr>
          <p:nvPr/>
        </p:nvSpPr>
        <p:spPr bwMode="auto">
          <a:xfrm flipH="1" flipV="1">
            <a:off x="6747556" y="4089631"/>
            <a:ext cx="1111250" cy="136525"/>
          </a:xfrm>
          <a:prstGeom prst="rect">
            <a:avLst/>
          </a:prstGeom>
          <a:solidFill>
            <a:srgbClr val="DFDFDF"/>
          </a:solidFill>
          <a:ln w="0">
            <a:solidFill>
              <a:srgbClr val="DFDFDF"/>
            </a:solidFill>
            <a:miter lim="800000"/>
            <a:headEnd/>
            <a:tailEnd/>
          </a:ln>
        </p:spPr>
        <p:txBody>
          <a:bodyPr/>
          <a:lstStyle/>
          <a:p>
            <a:endParaRPr lang="en-US"/>
          </a:p>
        </p:txBody>
      </p:sp>
      <p:sp>
        <p:nvSpPr>
          <p:cNvPr id="66" name="Rectangle 65">
            <a:extLst>
              <a:ext uri="{FF2B5EF4-FFF2-40B4-BE49-F238E27FC236}">
                <a16:creationId xmlns:a16="http://schemas.microsoft.com/office/drawing/2014/main" id="{4835F727-C1D9-4658-6BDA-320CB12D1668}"/>
              </a:ext>
            </a:extLst>
          </p:cNvPr>
          <p:cNvSpPr>
            <a:spLocks noChangeAspect="1" noChangeArrowheads="1"/>
          </p:cNvSpPr>
          <p:nvPr/>
        </p:nvSpPr>
        <p:spPr bwMode="auto">
          <a:xfrm flipH="1" flipV="1">
            <a:off x="6747556" y="4089631"/>
            <a:ext cx="1135062" cy="1301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Rectangle 66">
            <a:extLst>
              <a:ext uri="{FF2B5EF4-FFF2-40B4-BE49-F238E27FC236}">
                <a16:creationId xmlns:a16="http://schemas.microsoft.com/office/drawing/2014/main" id="{DD9CC302-A4E1-CCAC-1BCF-90FA7418A21D}"/>
              </a:ext>
            </a:extLst>
          </p:cNvPr>
          <p:cNvSpPr>
            <a:spLocks noChangeAspect="1" noChangeArrowheads="1"/>
          </p:cNvSpPr>
          <p:nvPr/>
        </p:nvSpPr>
        <p:spPr bwMode="auto">
          <a:xfrm flipH="1" flipV="1">
            <a:off x="7161893" y="3675293"/>
            <a:ext cx="715963" cy="136525"/>
          </a:xfrm>
          <a:prstGeom prst="rect">
            <a:avLst/>
          </a:prstGeom>
          <a:solidFill>
            <a:srgbClr val="DFDFDF"/>
          </a:solidFill>
          <a:ln w="0">
            <a:solidFill>
              <a:srgbClr val="DFDFDF"/>
            </a:solidFill>
            <a:miter lim="800000"/>
            <a:headEnd/>
            <a:tailEnd/>
          </a:ln>
        </p:spPr>
        <p:txBody>
          <a:bodyPr/>
          <a:lstStyle/>
          <a:p>
            <a:endParaRPr lang="en-US"/>
          </a:p>
        </p:txBody>
      </p:sp>
      <p:sp>
        <p:nvSpPr>
          <p:cNvPr id="68" name="Rectangle 67">
            <a:extLst>
              <a:ext uri="{FF2B5EF4-FFF2-40B4-BE49-F238E27FC236}">
                <a16:creationId xmlns:a16="http://schemas.microsoft.com/office/drawing/2014/main" id="{6DC589A0-EE7B-5A3A-FB7F-489A0D8FAF68}"/>
              </a:ext>
            </a:extLst>
          </p:cNvPr>
          <p:cNvSpPr>
            <a:spLocks noChangeAspect="1" noChangeArrowheads="1"/>
          </p:cNvSpPr>
          <p:nvPr/>
        </p:nvSpPr>
        <p:spPr bwMode="auto">
          <a:xfrm flipH="1" flipV="1">
            <a:off x="7161893" y="3675293"/>
            <a:ext cx="71596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Rectangle 68">
            <a:extLst>
              <a:ext uri="{FF2B5EF4-FFF2-40B4-BE49-F238E27FC236}">
                <a16:creationId xmlns:a16="http://schemas.microsoft.com/office/drawing/2014/main" id="{427EBC6A-8E63-5602-1471-E641DFE1E3F7}"/>
              </a:ext>
            </a:extLst>
          </p:cNvPr>
          <p:cNvSpPr>
            <a:spLocks noChangeAspect="1" noChangeArrowheads="1"/>
          </p:cNvSpPr>
          <p:nvPr/>
        </p:nvSpPr>
        <p:spPr bwMode="auto">
          <a:xfrm flipH="1" flipV="1">
            <a:off x="6333218" y="3675293"/>
            <a:ext cx="552450" cy="136525"/>
          </a:xfrm>
          <a:prstGeom prst="rect">
            <a:avLst/>
          </a:prstGeom>
          <a:solidFill>
            <a:srgbClr val="DFDFDF"/>
          </a:solidFill>
          <a:ln w="0">
            <a:solidFill>
              <a:srgbClr val="DFDFDF"/>
            </a:solidFill>
            <a:miter lim="800000"/>
            <a:headEnd/>
            <a:tailEnd/>
          </a:ln>
        </p:spPr>
        <p:txBody>
          <a:bodyPr/>
          <a:lstStyle/>
          <a:p>
            <a:endParaRPr lang="en-US"/>
          </a:p>
        </p:txBody>
      </p:sp>
      <p:sp>
        <p:nvSpPr>
          <p:cNvPr id="70" name="Rectangle 69">
            <a:extLst>
              <a:ext uri="{FF2B5EF4-FFF2-40B4-BE49-F238E27FC236}">
                <a16:creationId xmlns:a16="http://schemas.microsoft.com/office/drawing/2014/main" id="{88291D14-D4F2-5F8B-A9B5-A6B120812BA7}"/>
              </a:ext>
            </a:extLst>
          </p:cNvPr>
          <p:cNvSpPr>
            <a:spLocks noChangeAspect="1" noChangeArrowheads="1"/>
          </p:cNvSpPr>
          <p:nvPr/>
        </p:nvSpPr>
        <p:spPr bwMode="auto">
          <a:xfrm flipH="1" flipV="1">
            <a:off x="6333218" y="3675293"/>
            <a:ext cx="552450"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70">
            <a:extLst>
              <a:ext uri="{FF2B5EF4-FFF2-40B4-BE49-F238E27FC236}">
                <a16:creationId xmlns:a16="http://schemas.microsoft.com/office/drawing/2014/main" id="{5915C248-051C-FB8F-87CD-3D7CE4CDF2CE}"/>
              </a:ext>
            </a:extLst>
          </p:cNvPr>
          <p:cNvSpPr>
            <a:spLocks noChangeAspect="1" noChangeArrowheads="1"/>
          </p:cNvSpPr>
          <p:nvPr/>
        </p:nvSpPr>
        <p:spPr bwMode="auto">
          <a:xfrm flipH="1" flipV="1">
            <a:off x="5098143" y="3675293"/>
            <a:ext cx="552450" cy="136525"/>
          </a:xfrm>
          <a:prstGeom prst="rect">
            <a:avLst/>
          </a:prstGeom>
          <a:solidFill>
            <a:srgbClr val="DFDFDF"/>
          </a:solidFill>
          <a:ln w="0">
            <a:solidFill>
              <a:srgbClr val="DFDFDF"/>
            </a:solidFill>
            <a:miter lim="800000"/>
            <a:headEnd/>
            <a:tailEnd/>
          </a:ln>
        </p:spPr>
        <p:txBody>
          <a:bodyPr/>
          <a:lstStyle/>
          <a:p>
            <a:endParaRPr lang="en-US"/>
          </a:p>
        </p:txBody>
      </p:sp>
      <p:sp>
        <p:nvSpPr>
          <p:cNvPr id="72" name="Rectangle 71">
            <a:extLst>
              <a:ext uri="{FF2B5EF4-FFF2-40B4-BE49-F238E27FC236}">
                <a16:creationId xmlns:a16="http://schemas.microsoft.com/office/drawing/2014/main" id="{9F6E2E96-4846-52B6-F19B-A3D723F38516}"/>
              </a:ext>
            </a:extLst>
          </p:cNvPr>
          <p:cNvSpPr>
            <a:spLocks noChangeAspect="1" noChangeArrowheads="1"/>
          </p:cNvSpPr>
          <p:nvPr/>
        </p:nvSpPr>
        <p:spPr bwMode="auto">
          <a:xfrm flipH="1" flipV="1">
            <a:off x="5098143" y="3675293"/>
            <a:ext cx="552450"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72">
            <a:extLst>
              <a:ext uri="{FF2B5EF4-FFF2-40B4-BE49-F238E27FC236}">
                <a16:creationId xmlns:a16="http://schemas.microsoft.com/office/drawing/2014/main" id="{620A9D0F-28F6-56DD-0AB2-0CB84EB64F7E}"/>
              </a:ext>
            </a:extLst>
          </p:cNvPr>
          <p:cNvSpPr>
            <a:spLocks noChangeAspect="1" noChangeArrowheads="1"/>
          </p:cNvSpPr>
          <p:nvPr/>
        </p:nvSpPr>
        <p:spPr bwMode="auto">
          <a:xfrm flipH="1" flipV="1">
            <a:off x="5512481" y="3260956"/>
            <a:ext cx="544512" cy="138112"/>
          </a:xfrm>
          <a:prstGeom prst="rect">
            <a:avLst/>
          </a:prstGeom>
          <a:solidFill>
            <a:srgbClr val="DFDFDF"/>
          </a:solidFill>
          <a:ln w="0">
            <a:solidFill>
              <a:srgbClr val="DFDFDF"/>
            </a:solidFill>
            <a:miter lim="800000"/>
            <a:headEnd/>
            <a:tailEnd/>
          </a:ln>
        </p:spPr>
        <p:txBody>
          <a:bodyPr/>
          <a:lstStyle/>
          <a:p>
            <a:endParaRPr lang="en-US"/>
          </a:p>
        </p:txBody>
      </p:sp>
      <p:sp>
        <p:nvSpPr>
          <p:cNvPr id="74" name="Rectangle 73">
            <a:extLst>
              <a:ext uri="{FF2B5EF4-FFF2-40B4-BE49-F238E27FC236}">
                <a16:creationId xmlns:a16="http://schemas.microsoft.com/office/drawing/2014/main" id="{5F8DDF72-7D28-1631-1519-E4FF8AC896B2}"/>
              </a:ext>
            </a:extLst>
          </p:cNvPr>
          <p:cNvSpPr>
            <a:spLocks noChangeAspect="1" noChangeArrowheads="1"/>
          </p:cNvSpPr>
          <p:nvPr/>
        </p:nvSpPr>
        <p:spPr bwMode="auto">
          <a:xfrm flipH="1" flipV="1">
            <a:off x="5512481" y="3260956"/>
            <a:ext cx="5445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74">
            <a:extLst>
              <a:ext uri="{FF2B5EF4-FFF2-40B4-BE49-F238E27FC236}">
                <a16:creationId xmlns:a16="http://schemas.microsoft.com/office/drawing/2014/main" id="{3711E8EA-494D-4B2E-C453-0F4DCE7E83F9}"/>
              </a:ext>
            </a:extLst>
          </p:cNvPr>
          <p:cNvSpPr>
            <a:spLocks noChangeAspect="1" noChangeArrowheads="1"/>
          </p:cNvSpPr>
          <p:nvPr/>
        </p:nvSpPr>
        <p:spPr bwMode="auto">
          <a:xfrm flipH="1" flipV="1">
            <a:off x="6333218" y="3260956"/>
            <a:ext cx="968375" cy="138112"/>
          </a:xfrm>
          <a:prstGeom prst="rect">
            <a:avLst/>
          </a:prstGeom>
          <a:solidFill>
            <a:srgbClr val="DFDFDF"/>
          </a:solidFill>
          <a:ln w="0">
            <a:solidFill>
              <a:srgbClr val="DFDFDF"/>
            </a:solidFill>
            <a:miter lim="800000"/>
            <a:headEnd/>
            <a:tailEnd/>
          </a:ln>
        </p:spPr>
        <p:txBody>
          <a:bodyPr/>
          <a:lstStyle/>
          <a:p>
            <a:endParaRPr lang="en-US"/>
          </a:p>
        </p:txBody>
      </p:sp>
      <p:sp>
        <p:nvSpPr>
          <p:cNvPr id="76" name="Rectangle 75">
            <a:extLst>
              <a:ext uri="{FF2B5EF4-FFF2-40B4-BE49-F238E27FC236}">
                <a16:creationId xmlns:a16="http://schemas.microsoft.com/office/drawing/2014/main" id="{83E1301B-D279-6332-D3F2-A726714FA5FA}"/>
              </a:ext>
            </a:extLst>
          </p:cNvPr>
          <p:cNvSpPr>
            <a:spLocks noChangeAspect="1" noChangeArrowheads="1"/>
          </p:cNvSpPr>
          <p:nvPr/>
        </p:nvSpPr>
        <p:spPr bwMode="auto">
          <a:xfrm flipH="1" flipV="1">
            <a:off x="6333218" y="3260956"/>
            <a:ext cx="968375"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Rectangle 76">
            <a:extLst>
              <a:ext uri="{FF2B5EF4-FFF2-40B4-BE49-F238E27FC236}">
                <a16:creationId xmlns:a16="http://schemas.microsoft.com/office/drawing/2014/main" id="{35B3842F-932C-F891-6E8E-1AEC7240B77A}"/>
              </a:ext>
            </a:extLst>
          </p:cNvPr>
          <p:cNvSpPr>
            <a:spLocks noChangeAspect="1" noChangeArrowheads="1"/>
          </p:cNvSpPr>
          <p:nvPr/>
        </p:nvSpPr>
        <p:spPr bwMode="auto">
          <a:xfrm flipH="1" flipV="1">
            <a:off x="5747431" y="407534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78" name="Rectangle 77">
            <a:extLst>
              <a:ext uri="{FF2B5EF4-FFF2-40B4-BE49-F238E27FC236}">
                <a16:creationId xmlns:a16="http://schemas.microsoft.com/office/drawing/2014/main" id="{F2E4A5C0-FEB4-0EA7-7155-9450F1E5F805}"/>
              </a:ext>
            </a:extLst>
          </p:cNvPr>
          <p:cNvSpPr>
            <a:spLocks noChangeAspect="1" noChangeArrowheads="1"/>
          </p:cNvSpPr>
          <p:nvPr/>
        </p:nvSpPr>
        <p:spPr bwMode="auto">
          <a:xfrm flipH="1" flipV="1">
            <a:off x="5747431" y="407534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Rectangle 78">
            <a:extLst>
              <a:ext uri="{FF2B5EF4-FFF2-40B4-BE49-F238E27FC236}">
                <a16:creationId xmlns:a16="http://schemas.microsoft.com/office/drawing/2014/main" id="{6A07F89F-CB21-20BE-EA69-6A6010247BA7}"/>
              </a:ext>
            </a:extLst>
          </p:cNvPr>
          <p:cNvSpPr>
            <a:spLocks noChangeAspect="1" noChangeArrowheads="1"/>
          </p:cNvSpPr>
          <p:nvPr/>
        </p:nvSpPr>
        <p:spPr bwMode="auto">
          <a:xfrm flipH="1" flipV="1">
            <a:off x="4894943" y="407534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80" name="Rectangle 79">
            <a:extLst>
              <a:ext uri="{FF2B5EF4-FFF2-40B4-BE49-F238E27FC236}">
                <a16:creationId xmlns:a16="http://schemas.microsoft.com/office/drawing/2014/main" id="{42AB9B4D-D690-2D68-EF9A-85AEEA298CF7}"/>
              </a:ext>
            </a:extLst>
          </p:cNvPr>
          <p:cNvSpPr>
            <a:spLocks noChangeAspect="1" noChangeArrowheads="1"/>
          </p:cNvSpPr>
          <p:nvPr/>
        </p:nvSpPr>
        <p:spPr bwMode="auto">
          <a:xfrm flipH="1" flipV="1">
            <a:off x="4894943" y="407534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 name="Rectangle 80">
            <a:extLst>
              <a:ext uri="{FF2B5EF4-FFF2-40B4-BE49-F238E27FC236}">
                <a16:creationId xmlns:a16="http://schemas.microsoft.com/office/drawing/2014/main" id="{F901FE05-4318-21BB-43F3-33512AA27C44}"/>
              </a:ext>
            </a:extLst>
          </p:cNvPr>
          <p:cNvSpPr>
            <a:spLocks noChangeAspect="1" noChangeArrowheads="1"/>
          </p:cNvSpPr>
          <p:nvPr/>
        </p:nvSpPr>
        <p:spPr bwMode="auto">
          <a:xfrm flipH="1" flipV="1">
            <a:off x="6544356" y="4089631"/>
            <a:ext cx="138112" cy="138112"/>
          </a:xfrm>
          <a:prstGeom prst="rect">
            <a:avLst/>
          </a:prstGeom>
          <a:solidFill>
            <a:srgbClr val="000000"/>
          </a:solidFill>
          <a:ln w="0">
            <a:solidFill>
              <a:srgbClr val="000000"/>
            </a:solidFill>
            <a:miter lim="800000"/>
            <a:headEnd/>
            <a:tailEnd/>
          </a:ln>
        </p:spPr>
        <p:txBody>
          <a:bodyPr/>
          <a:lstStyle/>
          <a:p>
            <a:endParaRPr lang="en-US"/>
          </a:p>
        </p:txBody>
      </p:sp>
      <p:sp>
        <p:nvSpPr>
          <p:cNvPr id="82" name="Rectangle 81">
            <a:extLst>
              <a:ext uri="{FF2B5EF4-FFF2-40B4-BE49-F238E27FC236}">
                <a16:creationId xmlns:a16="http://schemas.microsoft.com/office/drawing/2014/main" id="{3611123B-A972-4639-E756-C2DD2EE2B734}"/>
              </a:ext>
            </a:extLst>
          </p:cNvPr>
          <p:cNvSpPr>
            <a:spLocks noChangeAspect="1" noChangeArrowheads="1"/>
          </p:cNvSpPr>
          <p:nvPr/>
        </p:nvSpPr>
        <p:spPr bwMode="auto">
          <a:xfrm flipH="1" flipV="1">
            <a:off x="6544356" y="4089631"/>
            <a:ext cx="1381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 name="Rectangle 82">
            <a:extLst>
              <a:ext uri="{FF2B5EF4-FFF2-40B4-BE49-F238E27FC236}">
                <a16:creationId xmlns:a16="http://schemas.microsoft.com/office/drawing/2014/main" id="{01BE0647-BD3C-E6EA-5344-E033CEA91830}"/>
              </a:ext>
            </a:extLst>
          </p:cNvPr>
          <p:cNvSpPr>
            <a:spLocks noChangeAspect="1" noChangeArrowheads="1"/>
          </p:cNvSpPr>
          <p:nvPr/>
        </p:nvSpPr>
        <p:spPr bwMode="auto">
          <a:xfrm flipH="1" flipV="1">
            <a:off x="6950756" y="367529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84" name="Rectangle 83">
            <a:extLst>
              <a:ext uri="{FF2B5EF4-FFF2-40B4-BE49-F238E27FC236}">
                <a16:creationId xmlns:a16="http://schemas.microsoft.com/office/drawing/2014/main" id="{2AFABF1B-AC2D-0B6F-3149-219CBDBE1FDD}"/>
              </a:ext>
            </a:extLst>
          </p:cNvPr>
          <p:cNvSpPr>
            <a:spLocks noChangeAspect="1" noChangeArrowheads="1"/>
          </p:cNvSpPr>
          <p:nvPr/>
        </p:nvSpPr>
        <p:spPr bwMode="auto">
          <a:xfrm flipH="1" flipV="1">
            <a:off x="6950756" y="367529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Rectangle 84">
            <a:extLst>
              <a:ext uri="{FF2B5EF4-FFF2-40B4-BE49-F238E27FC236}">
                <a16:creationId xmlns:a16="http://schemas.microsoft.com/office/drawing/2014/main" id="{B770A399-3BC9-A748-CCD5-0F90CF3D9940}"/>
              </a:ext>
            </a:extLst>
          </p:cNvPr>
          <p:cNvSpPr>
            <a:spLocks noChangeAspect="1" noChangeArrowheads="1"/>
          </p:cNvSpPr>
          <p:nvPr/>
        </p:nvSpPr>
        <p:spPr bwMode="auto">
          <a:xfrm flipH="1" flipV="1">
            <a:off x="6130018" y="367529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86" name="Rectangle 85">
            <a:extLst>
              <a:ext uri="{FF2B5EF4-FFF2-40B4-BE49-F238E27FC236}">
                <a16:creationId xmlns:a16="http://schemas.microsoft.com/office/drawing/2014/main" id="{63B06BFC-3CAE-31E0-EE24-BF5EFFF22664}"/>
              </a:ext>
            </a:extLst>
          </p:cNvPr>
          <p:cNvSpPr>
            <a:spLocks noChangeAspect="1" noChangeArrowheads="1"/>
          </p:cNvSpPr>
          <p:nvPr/>
        </p:nvSpPr>
        <p:spPr bwMode="auto">
          <a:xfrm flipH="1" flipV="1">
            <a:off x="6130018" y="367529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Rectangle 86">
            <a:extLst>
              <a:ext uri="{FF2B5EF4-FFF2-40B4-BE49-F238E27FC236}">
                <a16:creationId xmlns:a16="http://schemas.microsoft.com/office/drawing/2014/main" id="{791F39F5-FA39-77FB-3DD0-93225EE678AE}"/>
              </a:ext>
            </a:extLst>
          </p:cNvPr>
          <p:cNvSpPr>
            <a:spLocks noChangeAspect="1" noChangeArrowheads="1"/>
          </p:cNvSpPr>
          <p:nvPr/>
        </p:nvSpPr>
        <p:spPr bwMode="auto">
          <a:xfrm flipH="1" flipV="1">
            <a:off x="5715681" y="3675293"/>
            <a:ext cx="138112" cy="136525"/>
          </a:xfrm>
          <a:prstGeom prst="rect">
            <a:avLst/>
          </a:prstGeom>
          <a:solidFill>
            <a:srgbClr val="000000"/>
          </a:solidFill>
          <a:ln w="0">
            <a:solidFill>
              <a:srgbClr val="000000"/>
            </a:solidFill>
            <a:miter lim="800000"/>
            <a:headEnd/>
            <a:tailEnd/>
          </a:ln>
        </p:spPr>
        <p:txBody>
          <a:bodyPr/>
          <a:lstStyle/>
          <a:p>
            <a:endParaRPr lang="en-US"/>
          </a:p>
        </p:txBody>
      </p:sp>
      <p:sp>
        <p:nvSpPr>
          <p:cNvPr id="88" name="Rectangle 87">
            <a:extLst>
              <a:ext uri="{FF2B5EF4-FFF2-40B4-BE49-F238E27FC236}">
                <a16:creationId xmlns:a16="http://schemas.microsoft.com/office/drawing/2014/main" id="{A98DC325-374D-6FB9-FC49-650DB745D900}"/>
              </a:ext>
            </a:extLst>
          </p:cNvPr>
          <p:cNvSpPr>
            <a:spLocks noChangeAspect="1" noChangeArrowheads="1"/>
          </p:cNvSpPr>
          <p:nvPr/>
        </p:nvSpPr>
        <p:spPr bwMode="auto">
          <a:xfrm flipH="1" flipV="1">
            <a:off x="5715681" y="3675293"/>
            <a:ext cx="138112"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Rectangle 88">
            <a:extLst>
              <a:ext uri="{FF2B5EF4-FFF2-40B4-BE49-F238E27FC236}">
                <a16:creationId xmlns:a16="http://schemas.microsoft.com/office/drawing/2014/main" id="{99195182-179B-F2A1-C465-E41F0D310E09}"/>
              </a:ext>
            </a:extLst>
          </p:cNvPr>
          <p:cNvSpPr>
            <a:spLocks noChangeAspect="1" noChangeArrowheads="1"/>
          </p:cNvSpPr>
          <p:nvPr/>
        </p:nvSpPr>
        <p:spPr bwMode="auto">
          <a:xfrm flipH="1" flipV="1">
            <a:off x="4894943" y="3675293"/>
            <a:ext cx="138113" cy="136525"/>
          </a:xfrm>
          <a:prstGeom prst="rect">
            <a:avLst/>
          </a:prstGeom>
          <a:solidFill>
            <a:srgbClr val="000000"/>
          </a:solidFill>
          <a:ln w="0">
            <a:solidFill>
              <a:srgbClr val="000000"/>
            </a:solidFill>
            <a:miter lim="800000"/>
            <a:headEnd/>
            <a:tailEnd/>
          </a:ln>
        </p:spPr>
        <p:txBody>
          <a:bodyPr/>
          <a:lstStyle/>
          <a:p>
            <a:endParaRPr lang="en-US"/>
          </a:p>
        </p:txBody>
      </p:sp>
      <p:sp>
        <p:nvSpPr>
          <p:cNvPr id="90" name="Rectangle 89">
            <a:extLst>
              <a:ext uri="{FF2B5EF4-FFF2-40B4-BE49-F238E27FC236}">
                <a16:creationId xmlns:a16="http://schemas.microsoft.com/office/drawing/2014/main" id="{427D0A0C-4A93-5D76-F41B-5695A51EF746}"/>
              </a:ext>
            </a:extLst>
          </p:cNvPr>
          <p:cNvSpPr>
            <a:spLocks noChangeAspect="1" noChangeArrowheads="1"/>
          </p:cNvSpPr>
          <p:nvPr/>
        </p:nvSpPr>
        <p:spPr bwMode="auto">
          <a:xfrm flipH="1" flipV="1">
            <a:off x="4894943" y="3675293"/>
            <a:ext cx="138113" cy="1365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90">
            <a:extLst>
              <a:ext uri="{FF2B5EF4-FFF2-40B4-BE49-F238E27FC236}">
                <a16:creationId xmlns:a16="http://schemas.microsoft.com/office/drawing/2014/main" id="{4EC57E31-3CD0-BB5B-F5A3-D50F6D8C4E3D}"/>
              </a:ext>
            </a:extLst>
          </p:cNvPr>
          <p:cNvSpPr>
            <a:spLocks noChangeAspect="1" noChangeArrowheads="1"/>
          </p:cNvSpPr>
          <p:nvPr/>
        </p:nvSpPr>
        <p:spPr bwMode="auto">
          <a:xfrm flipH="1" flipV="1">
            <a:off x="7366681" y="3260956"/>
            <a:ext cx="138112" cy="138112"/>
          </a:xfrm>
          <a:prstGeom prst="rect">
            <a:avLst/>
          </a:prstGeom>
          <a:solidFill>
            <a:srgbClr val="000000"/>
          </a:solidFill>
          <a:ln w="0">
            <a:solidFill>
              <a:srgbClr val="000000"/>
            </a:solidFill>
            <a:miter lim="800000"/>
            <a:headEnd/>
            <a:tailEnd/>
          </a:ln>
        </p:spPr>
        <p:txBody>
          <a:bodyPr/>
          <a:lstStyle/>
          <a:p>
            <a:endParaRPr lang="en-US"/>
          </a:p>
        </p:txBody>
      </p:sp>
      <p:sp>
        <p:nvSpPr>
          <p:cNvPr id="92" name="Rectangle 91">
            <a:extLst>
              <a:ext uri="{FF2B5EF4-FFF2-40B4-BE49-F238E27FC236}">
                <a16:creationId xmlns:a16="http://schemas.microsoft.com/office/drawing/2014/main" id="{2F7CC6BB-6FCF-B881-F187-EA4ED3CC76F0}"/>
              </a:ext>
            </a:extLst>
          </p:cNvPr>
          <p:cNvSpPr>
            <a:spLocks noChangeAspect="1" noChangeArrowheads="1"/>
          </p:cNvSpPr>
          <p:nvPr/>
        </p:nvSpPr>
        <p:spPr bwMode="auto">
          <a:xfrm flipH="1" flipV="1">
            <a:off x="7366681" y="3260956"/>
            <a:ext cx="138112"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92">
            <a:extLst>
              <a:ext uri="{FF2B5EF4-FFF2-40B4-BE49-F238E27FC236}">
                <a16:creationId xmlns:a16="http://schemas.microsoft.com/office/drawing/2014/main" id="{2BABE437-C499-3A51-7AC4-0CD69E008629}"/>
              </a:ext>
            </a:extLst>
          </p:cNvPr>
          <p:cNvSpPr>
            <a:spLocks noChangeAspect="1" noChangeArrowheads="1"/>
          </p:cNvSpPr>
          <p:nvPr/>
        </p:nvSpPr>
        <p:spPr bwMode="auto">
          <a:xfrm flipH="1" flipV="1">
            <a:off x="6130018" y="3260956"/>
            <a:ext cx="138113" cy="138112"/>
          </a:xfrm>
          <a:prstGeom prst="rect">
            <a:avLst/>
          </a:prstGeom>
          <a:solidFill>
            <a:srgbClr val="000000"/>
          </a:solidFill>
          <a:ln w="0">
            <a:solidFill>
              <a:srgbClr val="000000"/>
            </a:solidFill>
            <a:miter lim="800000"/>
            <a:headEnd/>
            <a:tailEnd/>
          </a:ln>
        </p:spPr>
        <p:txBody>
          <a:bodyPr/>
          <a:lstStyle/>
          <a:p>
            <a:endParaRPr lang="en-US"/>
          </a:p>
        </p:txBody>
      </p:sp>
      <p:sp>
        <p:nvSpPr>
          <p:cNvPr id="94" name="Rectangle 93">
            <a:extLst>
              <a:ext uri="{FF2B5EF4-FFF2-40B4-BE49-F238E27FC236}">
                <a16:creationId xmlns:a16="http://schemas.microsoft.com/office/drawing/2014/main" id="{C078E14F-08FB-555F-38C7-7E5A9B6EE750}"/>
              </a:ext>
            </a:extLst>
          </p:cNvPr>
          <p:cNvSpPr>
            <a:spLocks noChangeAspect="1" noChangeArrowheads="1"/>
          </p:cNvSpPr>
          <p:nvPr/>
        </p:nvSpPr>
        <p:spPr bwMode="auto">
          <a:xfrm flipH="1" flipV="1">
            <a:off x="6130018" y="3260956"/>
            <a:ext cx="138113"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94">
            <a:extLst>
              <a:ext uri="{FF2B5EF4-FFF2-40B4-BE49-F238E27FC236}">
                <a16:creationId xmlns:a16="http://schemas.microsoft.com/office/drawing/2014/main" id="{50445E97-8F6B-9CFE-C22B-943A9375E751}"/>
              </a:ext>
            </a:extLst>
          </p:cNvPr>
          <p:cNvSpPr>
            <a:spLocks noChangeAspect="1" noChangeArrowheads="1"/>
          </p:cNvSpPr>
          <p:nvPr/>
        </p:nvSpPr>
        <p:spPr bwMode="auto">
          <a:xfrm flipH="1" flipV="1">
            <a:off x="5307693" y="3260956"/>
            <a:ext cx="133350" cy="138112"/>
          </a:xfrm>
          <a:prstGeom prst="rect">
            <a:avLst/>
          </a:prstGeom>
          <a:solidFill>
            <a:srgbClr val="000000"/>
          </a:solidFill>
          <a:ln w="0">
            <a:solidFill>
              <a:srgbClr val="000000"/>
            </a:solidFill>
            <a:miter lim="800000"/>
            <a:headEnd/>
            <a:tailEnd/>
          </a:ln>
        </p:spPr>
        <p:txBody>
          <a:bodyPr/>
          <a:lstStyle/>
          <a:p>
            <a:endParaRPr lang="en-US"/>
          </a:p>
        </p:txBody>
      </p:sp>
      <p:sp>
        <p:nvSpPr>
          <p:cNvPr id="96" name="Rectangle 95">
            <a:extLst>
              <a:ext uri="{FF2B5EF4-FFF2-40B4-BE49-F238E27FC236}">
                <a16:creationId xmlns:a16="http://schemas.microsoft.com/office/drawing/2014/main" id="{EB9CE660-1E09-383E-CAD3-B71D6D1F19B3}"/>
              </a:ext>
            </a:extLst>
          </p:cNvPr>
          <p:cNvSpPr>
            <a:spLocks noChangeAspect="1" noChangeArrowheads="1"/>
          </p:cNvSpPr>
          <p:nvPr/>
        </p:nvSpPr>
        <p:spPr bwMode="auto">
          <a:xfrm flipH="1" flipV="1">
            <a:off x="5307693" y="3260956"/>
            <a:ext cx="133350" cy="13811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96">
            <a:extLst>
              <a:ext uri="{FF2B5EF4-FFF2-40B4-BE49-F238E27FC236}">
                <a16:creationId xmlns:a16="http://schemas.microsoft.com/office/drawing/2014/main" id="{96D78C79-75CF-1575-CBA1-6EB5BC5CE95F}"/>
              </a:ext>
            </a:extLst>
          </p:cNvPr>
          <p:cNvSpPr>
            <a:spLocks noChangeAspect="1" noChangeArrowheads="1"/>
          </p:cNvSpPr>
          <p:nvPr/>
        </p:nvSpPr>
        <p:spPr bwMode="auto">
          <a:xfrm flipH="1" flipV="1">
            <a:off x="5098143" y="4075343"/>
            <a:ext cx="579438" cy="14922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Text Box 97">
            <a:extLst>
              <a:ext uri="{FF2B5EF4-FFF2-40B4-BE49-F238E27FC236}">
                <a16:creationId xmlns:a16="http://schemas.microsoft.com/office/drawing/2014/main" id="{F649879C-818B-CD7C-6902-8A212BEEF401}"/>
              </a:ext>
            </a:extLst>
          </p:cNvPr>
          <p:cNvSpPr txBox="1">
            <a:spLocks noChangeAspect="1" noChangeArrowheads="1"/>
          </p:cNvSpPr>
          <p:nvPr/>
        </p:nvSpPr>
        <p:spPr bwMode="auto">
          <a:xfrm>
            <a:off x="477905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99" name="Text Box 98">
            <a:extLst>
              <a:ext uri="{FF2B5EF4-FFF2-40B4-BE49-F238E27FC236}">
                <a16:creationId xmlns:a16="http://schemas.microsoft.com/office/drawing/2014/main" id="{5E6A46BB-B4F5-F8AE-8547-B34DDF37E755}"/>
              </a:ext>
            </a:extLst>
          </p:cNvPr>
          <p:cNvSpPr txBox="1">
            <a:spLocks noChangeAspect="1" noChangeArrowheads="1"/>
          </p:cNvSpPr>
          <p:nvPr/>
        </p:nvSpPr>
        <p:spPr bwMode="auto">
          <a:xfrm>
            <a:off x="5634718"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sp>
        <p:nvSpPr>
          <p:cNvPr id="100" name="Text Box 99">
            <a:extLst>
              <a:ext uri="{FF2B5EF4-FFF2-40B4-BE49-F238E27FC236}">
                <a16:creationId xmlns:a16="http://schemas.microsoft.com/office/drawing/2014/main" id="{9AD42F5D-21D0-0C92-FAF5-9A7A7636238C}"/>
              </a:ext>
            </a:extLst>
          </p:cNvPr>
          <p:cNvSpPr txBox="1">
            <a:spLocks noChangeAspect="1" noChangeArrowheads="1"/>
          </p:cNvSpPr>
          <p:nvPr/>
        </p:nvSpPr>
        <p:spPr bwMode="auto">
          <a:xfrm>
            <a:off x="4779056"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1" name="Text Box 100">
            <a:extLst>
              <a:ext uri="{FF2B5EF4-FFF2-40B4-BE49-F238E27FC236}">
                <a16:creationId xmlns:a16="http://schemas.microsoft.com/office/drawing/2014/main" id="{83637C53-A9FE-73DF-9FDB-B03094115439}"/>
              </a:ext>
            </a:extLst>
          </p:cNvPr>
          <p:cNvSpPr txBox="1">
            <a:spLocks noChangeAspect="1" noChangeArrowheads="1"/>
          </p:cNvSpPr>
          <p:nvPr/>
        </p:nvSpPr>
        <p:spPr bwMode="auto">
          <a:xfrm>
            <a:off x="556963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2" name="Text Box 101">
            <a:extLst>
              <a:ext uri="{FF2B5EF4-FFF2-40B4-BE49-F238E27FC236}">
                <a16:creationId xmlns:a16="http://schemas.microsoft.com/office/drawing/2014/main" id="{6F6D6D52-C5E2-A739-B7B9-24018DDA74FD}"/>
              </a:ext>
            </a:extLst>
          </p:cNvPr>
          <p:cNvSpPr txBox="1">
            <a:spLocks noChangeAspect="1" noChangeArrowheads="1"/>
          </p:cNvSpPr>
          <p:nvPr/>
        </p:nvSpPr>
        <p:spPr bwMode="auto">
          <a:xfrm>
            <a:off x="603000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3" name="Text Box 102">
            <a:extLst>
              <a:ext uri="{FF2B5EF4-FFF2-40B4-BE49-F238E27FC236}">
                <a16:creationId xmlns:a16="http://schemas.microsoft.com/office/drawing/2014/main" id="{38FAFC69-B4D1-5050-2510-B6144A3A9675}"/>
              </a:ext>
            </a:extLst>
          </p:cNvPr>
          <p:cNvSpPr txBox="1">
            <a:spLocks noChangeAspect="1" noChangeArrowheads="1"/>
          </p:cNvSpPr>
          <p:nvPr/>
        </p:nvSpPr>
        <p:spPr bwMode="auto">
          <a:xfrm>
            <a:off x="6818993"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4" name="Text Box 103">
            <a:extLst>
              <a:ext uri="{FF2B5EF4-FFF2-40B4-BE49-F238E27FC236}">
                <a16:creationId xmlns:a16="http://schemas.microsoft.com/office/drawing/2014/main" id="{97CC4F0A-F3B5-EBA8-95EA-AC03E41243A3}"/>
              </a:ext>
            </a:extLst>
          </p:cNvPr>
          <p:cNvSpPr txBox="1">
            <a:spLocks noChangeAspect="1" noChangeArrowheads="1"/>
          </p:cNvSpPr>
          <p:nvPr/>
        </p:nvSpPr>
        <p:spPr bwMode="auto">
          <a:xfrm>
            <a:off x="6869793"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sp>
        <p:nvSpPr>
          <p:cNvPr id="105" name="Text Box 104">
            <a:extLst>
              <a:ext uri="{FF2B5EF4-FFF2-40B4-BE49-F238E27FC236}">
                <a16:creationId xmlns:a16="http://schemas.microsoft.com/office/drawing/2014/main" id="{5C85BD26-769A-1895-1D17-63F04AC8EE97}"/>
              </a:ext>
            </a:extLst>
          </p:cNvPr>
          <p:cNvSpPr txBox="1">
            <a:spLocks noChangeAspect="1" noChangeArrowheads="1"/>
          </p:cNvSpPr>
          <p:nvPr/>
        </p:nvSpPr>
        <p:spPr bwMode="auto">
          <a:xfrm>
            <a:off x="5172756"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6" name="Text Box 105">
            <a:extLst>
              <a:ext uri="{FF2B5EF4-FFF2-40B4-BE49-F238E27FC236}">
                <a16:creationId xmlns:a16="http://schemas.microsoft.com/office/drawing/2014/main" id="{67713CAE-E546-6CAB-6266-59A5F1CA80A2}"/>
              </a:ext>
            </a:extLst>
          </p:cNvPr>
          <p:cNvSpPr txBox="1">
            <a:spLocks noChangeAspect="1" noChangeArrowheads="1"/>
          </p:cNvSpPr>
          <p:nvPr/>
        </p:nvSpPr>
        <p:spPr bwMode="auto">
          <a:xfrm>
            <a:off x="601413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7" name="Text Box 106">
            <a:extLst>
              <a:ext uri="{FF2B5EF4-FFF2-40B4-BE49-F238E27FC236}">
                <a16:creationId xmlns:a16="http://schemas.microsoft.com/office/drawing/2014/main" id="{17C1C0BD-2A00-421B-0479-EC26C48CD482}"/>
              </a:ext>
            </a:extLst>
          </p:cNvPr>
          <p:cNvSpPr txBox="1">
            <a:spLocks noChangeAspect="1" noChangeArrowheads="1"/>
          </p:cNvSpPr>
          <p:nvPr/>
        </p:nvSpPr>
        <p:spPr bwMode="auto">
          <a:xfrm>
            <a:off x="7311118" y="4824643"/>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8" name="Text Box 107">
            <a:extLst>
              <a:ext uri="{FF2B5EF4-FFF2-40B4-BE49-F238E27FC236}">
                <a16:creationId xmlns:a16="http://schemas.microsoft.com/office/drawing/2014/main" id="{9F33CED1-0EDC-AE7D-9F27-90A963D75892}"/>
              </a:ext>
            </a:extLst>
          </p:cNvPr>
          <p:cNvSpPr txBox="1">
            <a:spLocks noChangeAspect="1" noChangeArrowheads="1"/>
          </p:cNvSpPr>
          <p:nvPr/>
        </p:nvSpPr>
        <p:spPr bwMode="auto">
          <a:xfrm>
            <a:off x="7260318"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C</a:t>
            </a:r>
            <a:endParaRPr lang="en-US" altLang="zh-CN" b="1" i="1">
              <a:ea typeface="宋体" panose="02010600030101010101" pitchFamily="2" charset="-122"/>
            </a:endParaRPr>
          </a:p>
        </p:txBody>
      </p:sp>
      <p:sp>
        <p:nvSpPr>
          <p:cNvPr id="109" name="Text Box 108">
            <a:extLst>
              <a:ext uri="{FF2B5EF4-FFF2-40B4-BE49-F238E27FC236}">
                <a16:creationId xmlns:a16="http://schemas.microsoft.com/office/drawing/2014/main" id="{AB18EFF0-B25C-8B0F-B970-F063A696D6CD}"/>
              </a:ext>
            </a:extLst>
          </p:cNvPr>
          <p:cNvSpPr txBox="1">
            <a:spLocks noChangeAspect="1" noChangeArrowheads="1"/>
          </p:cNvSpPr>
          <p:nvPr/>
        </p:nvSpPr>
        <p:spPr bwMode="auto">
          <a:xfrm>
            <a:off x="6426881" y="2452918"/>
            <a:ext cx="3492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D</a:t>
            </a:r>
            <a:endParaRPr lang="en-US" altLang="zh-CN" b="1" i="1">
              <a:ea typeface="宋体" panose="02010600030101010101" pitchFamily="2" charset="-122"/>
            </a:endParaRPr>
          </a:p>
        </p:txBody>
      </p:sp>
      <p:sp>
        <p:nvSpPr>
          <p:cNvPr id="111" name="Text Box 110">
            <a:extLst>
              <a:ext uri="{FF2B5EF4-FFF2-40B4-BE49-F238E27FC236}">
                <a16:creationId xmlns:a16="http://schemas.microsoft.com/office/drawing/2014/main" id="{04D5C024-9D5D-2419-1C35-8836A0C5AF06}"/>
              </a:ext>
            </a:extLst>
          </p:cNvPr>
          <p:cNvSpPr txBox="1">
            <a:spLocks noChangeAspect="1" noChangeArrowheads="1"/>
          </p:cNvSpPr>
          <p:nvPr/>
        </p:nvSpPr>
        <p:spPr bwMode="auto">
          <a:xfrm>
            <a:off x="4780643"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a</a:t>
            </a:r>
            <a:endParaRPr lang="en-US" altLang="zh-CN" i="1">
              <a:ea typeface="宋体" panose="02010600030101010101" pitchFamily="2" charset="-122"/>
            </a:endParaRPr>
          </a:p>
        </p:txBody>
      </p:sp>
      <p:sp>
        <p:nvSpPr>
          <p:cNvPr id="112" name="Text Box 111">
            <a:extLst>
              <a:ext uri="{FF2B5EF4-FFF2-40B4-BE49-F238E27FC236}">
                <a16:creationId xmlns:a16="http://schemas.microsoft.com/office/drawing/2014/main" id="{C2957E64-9F2B-A635-3959-8513CDA5692D}"/>
              </a:ext>
            </a:extLst>
          </p:cNvPr>
          <p:cNvSpPr txBox="1">
            <a:spLocks noChangeAspect="1" noChangeArrowheads="1"/>
          </p:cNvSpPr>
          <p:nvPr/>
        </p:nvSpPr>
        <p:spPr bwMode="auto">
          <a:xfrm>
            <a:off x="5199743"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b</a:t>
            </a:r>
            <a:endParaRPr lang="en-US" altLang="zh-CN" i="1">
              <a:ea typeface="宋体" panose="02010600030101010101" pitchFamily="2" charset="-122"/>
            </a:endParaRPr>
          </a:p>
        </p:txBody>
      </p:sp>
      <p:sp>
        <p:nvSpPr>
          <p:cNvPr id="113" name="Text Box 112">
            <a:extLst>
              <a:ext uri="{FF2B5EF4-FFF2-40B4-BE49-F238E27FC236}">
                <a16:creationId xmlns:a16="http://schemas.microsoft.com/office/drawing/2014/main" id="{F4A79597-A3A6-56C1-CE1D-80AB89E59AF7}"/>
              </a:ext>
            </a:extLst>
          </p:cNvPr>
          <p:cNvSpPr txBox="1">
            <a:spLocks noChangeAspect="1" noChangeArrowheads="1"/>
          </p:cNvSpPr>
          <p:nvPr/>
        </p:nvSpPr>
        <p:spPr bwMode="auto">
          <a:xfrm>
            <a:off x="5620431" y="2035406"/>
            <a:ext cx="3016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c</a:t>
            </a:r>
            <a:endParaRPr lang="en-US" altLang="zh-CN" i="1">
              <a:ea typeface="宋体" panose="02010600030101010101" pitchFamily="2" charset="-122"/>
            </a:endParaRPr>
          </a:p>
        </p:txBody>
      </p:sp>
      <p:sp>
        <p:nvSpPr>
          <p:cNvPr id="114" name="Text Box 113">
            <a:extLst>
              <a:ext uri="{FF2B5EF4-FFF2-40B4-BE49-F238E27FC236}">
                <a16:creationId xmlns:a16="http://schemas.microsoft.com/office/drawing/2014/main" id="{397CFAA6-DF36-33D8-12F1-F070BF9A42CA}"/>
              </a:ext>
            </a:extLst>
          </p:cNvPr>
          <p:cNvSpPr txBox="1">
            <a:spLocks noChangeAspect="1" noChangeArrowheads="1"/>
          </p:cNvSpPr>
          <p:nvPr/>
        </p:nvSpPr>
        <p:spPr bwMode="auto">
          <a:xfrm>
            <a:off x="6041118"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d</a:t>
            </a:r>
            <a:endParaRPr lang="en-US" altLang="zh-CN" i="1">
              <a:ea typeface="宋体" panose="02010600030101010101" pitchFamily="2" charset="-122"/>
            </a:endParaRPr>
          </a:p>
        </p:txBody>
      </p:sp>
      <p:sp>
        <p:nvSpPr>
          <p:cNvPr id="115" name="Text Box 114">
            <a:extLst>
              <a:ext uri="{FF2B5EF4-FFF2-40B4-BE49-F238E27FC236}">
                <a16:creationId xmlns:a16="http://schemas.microsoft.com/office/drawing/2014/main" id="{0509B5D0-4EFF-B212-21F5-1A9FC247AAD4}"/>
              </a:ext>
            </a:extLst>
          </p:cNvPr>
          <p:cNvSpPr txBox="1">
            <a:spLocks noChangeAspect="1" noChangeArrowheads="1"/>
          </p:cNvSpPr>
          <p:nvPr/>
        </p:nvSpPr>
        <p:spPr bwMode="auto">
          <a:xfrm>
            <a:off x="6458631" y="20354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e</a:t>
            </a:r>
            <a:endParaRPr lang="en-US" altLang="zh-CN" i="1">
              <a:ea typeface="宋体" panose="02010600030101010101" pitchFamily="2" charset="-122"/>
            </a:endParaRPr>
          </a:p>
        </p:txBody>
      </p:sp>
      <p:sp>
        <p:nvSpPr>
          <p:cNvPr id="116" name="Text Box 115">
            <a:extLst>
              <a:ext uri="{FF2B5EF4-FFF2-40B4-BE49-F238E27FC236}">
                <a16:creationId xmlns:a16="http://schemas.microsoft.com/office/drawing/2014/main" id="{4AF91229-1626-E728-F2AC-65CED1151831}"/>
              </a:ext>
            </a:extLst>
          </p:cNvPr>
          <p:cNvSpPr txBox="1">
            <a:spLocks noChangeAspect="1" noChangeArrowheads="1"/>
          </p:cNvSpPr>
          <p:nvPr/>
        </p:nvSpPr>
        <p:spPr bwMode="auto">
          <a:xfrm>
            <a:off x="6879318" y="2035406"/>
            <a:ext cx="254000"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f</a:t>
            </a:r>
            <a:endParaRPr lang="en-US" altLang="zh-CN" i="1">
              <a:ea typeface="宋体" panose="02010600030101010101" pitchFamily="2" charset="-122"/>
            </a:endParaRPr>
          </a:p>
        </p:txBody>
      </p:sp>
      <p:sp>
        <p:nvSpPr>
          <p:cNvPr id="117" name="Text Box 116">
            <a:extLst>
              <a:ext uri="{FF2B5EF4-FFF2-40B4-BE49-F238E27FC236}">
                <a16:creationId xmlns:a16="http://schemas.microsoft.com/office/drawing/2014/main" id="{331C2B5E-79DD-50B7-A183-A84C10B9E600}"/>
              </a:ext>
            </a:extLst>
          </p:cNvPr>
          <p:cNvSpPr txBox="1">
            <a:spLocks noChangeAspect="1" noChangeArrowheads="1"/>
          </p:cNvSpPr>
          <p:nvPr/>
        </p:nvSpPr>
        <p:spPr bwMode="auto">
          <a:xfrm>
            <a:off x="7301593" y="2027468"/>
            <a:ext cx="314325" cy="355600"/>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i="1"/>
              <a:t>g</a:t>
            </a:r>
            <a:endParaRPr lang="en-US" altLang="zh-CN" i="1">
              <a:ea typeface="宋体" panose="02010600030101010101" pitchFamily="2" charset="-122"/>
            </a:endParaRPr>
          </a:p>
        </p:txBody>
      </p:sp>
      <p:sp>
        <p:nvSpPr>
          <p:cNvPr id="118" name="Text Box 117">
            <a:extLst>
              <a:ext uri="{FF2B5EF4-FFF2-40B4-BE49-F238E27FC236}">
                <a16:creationId xmlns:a16="http://schemas.microsoft.com/office/drawing/2014/main" id="{649392E0-4691-2622-0D87-31456365B2AA}"/>
              </a:ext>
            </a:extLst>
          </p:cNvPr>
          <p:cNvSpPr txBox="1">
            <a:spLocks noChangeAspect="1" noChangeArrowheads="1"/>
          </p:cNvSpPr>
          <p:nvPr/>
        </p:nvSpPr>
        <p:spPr bwMode="auto">
          <a:xfrm>
            <a:off x="8800193" y="3176818"/>
            <a:ext cx="314325" cy="354013"/>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1</a:t>
            </a:r>
            <a:endParaRPr lang="en-US" altLang="zh-CN">
              <a:ea typeface="宋体" panose="02010600030101010101" pitchFamily="2" charset="-122"/>
            </a:endParaRPr>
          </a:p>
        </p:txBody>
      </p:sp>
      <p:sp>
        <p:nvSpPr>
          <p:cNvPr id="119" name="Text Box 118">
            <a:extLst>
              <a:ext uri="{FF2B5EF4-FFF2-40B4-BE49-F238E27FC236}">
                <a16:creationId xmlns:a16="http://schemas.microsoft.com/office/drawing/2014/main" id="{00CC0A02-B441-117B-6604-2D6E02DEEDC6}"/>
              </a:ext>
            </a:extLst>
          </p:cNvPr>
          <p:cNvSpPr txBox="1">
            <a:spLocks noChangeAspect="1" noChangeArrowheads="1"/>
          </p:cNvSpPr>
          <p:nvPr/>
        </p:nvSpPr>
        <p:spPr bwMode="auto">
          <a:xfrm>
            <a:off x="8800193" y="3572106"/>
            <a:ext cx="314325" cy="354012"/>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2</a:t>
            </a:r>
            <a:endParaRPr lang="en-US" altLang="zh-CN">
              <a:ea typeface="宋体" panose="02010600030101010101" pitchFamily="2" charset="-122"/>
            </a:endParaRPr>
          </a:p>
        </p:txBody>
      </p:sp>
      <p:sp>
        <p:nvSpPr>
          <p:cNvPr id="120" name="Text Box 119">
            <a:extLst>
              <a:ext uri="{FF2B5EF4-FFF2-40B4-BE49-F238E27FC236}">
                <a16:creationId xmlns:a16="http://schemas.microsoft.com/office/drawing/2014/main" id="{506AB4E1-2EB8-7893-8B8D-D8F9027E596A}"/>
              </a:ext>
            </a:extLst>
          </p:cNvPr>
          <p:cNvSpPr txBox="1">
            <a:spLocks noChangeAspect="1" noChangeArrowheads="1"/>
          </p:cNvSpPr>
          <p:nvPr/>
        </p:nvSpPr>
        <p:spPr bwMode="auto">
          <a:xfrm>
            <a:off x="8800193" y="3968981"/>
            <a:ext cx="314325" cy="355600"/>
          </a:xfrm>
          <a:prstGeom prst="rect">
            <a:avLst/>
          </a:prstGeom>
          <a:solidFill>
            <a:srgbClr val="EDD1D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a:t>3</a:t>
            </a:r>
            <a:endParaRPr lang="en-US" altLang="zh-CN">
              <a:ea typeface="宋体" panose="02010600030101010101" pitchFamily="2" charset="-122"/>
            </a:endParaRPr>
          </a:p>
        </p:txBody>
      </p:sp>
      <p:sp>
        <p:nvSpPr>
          <p:cNvPr id="121" name="Line 120">
            <a:extLst>
              <a:ext uri="{FF2B5EF4-FFF2-40B4-BE49-F238E27FC236}">
                <a16:creationId xmlns:a16="http://schemas.microsoft.com/office/drawing/2014/main" id="{FC9E2574-3DBB-92B4-9250-6FF9DB2CFD0A}"/>
              </a:ext>
            </a:extLst>
          </p:cNvPr>
          <p:cNvSpPr>
            <a:spLocks noChangeAspect="1" noChangeShapeType="1"/>
          </p:cNvSpPr>
          <p:nvPr/>
        </p:nvSpPr>
        <p:spPr bwMode="auto">
          <a:xfrm>
            <a:off x="4450443" y="3284768"/>
            <a:ext cx="461963" cy="0"/>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2" name="Line 121">
            <a:extLst>
              <a:ext uri="{FF2B5EF4-FFF2-40B4-BE49-F238E27FC236}">
                <a16:creationId xmlns:a16="http://schemas.microsoft.com/office/drawing/2014/main" id="{9B6DBAAE-694A-82C4-491D-1277EDD3AA9E}"/>
              </a:ext>
            </a:extLst>
          </p:cNvPr>
          <p:cNvSpPr>
            <a:spLocks noChangeAspect="1" noChangeShapeType="1"/>
          </p:cNvSpPr>
          <p:nvPr/>
        </p:nvSpPr>
        <p:spPr bwMode="auto">
          <a:xfrm flipV="1">
            <a:off x="4518706" y="3811818"/>
            <a:ext cx="788987"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 name="Line 122">
            <a:extLst>
              <a:ext uri="{FF2B5EF4-FFF2-40B4-BE49-F238E27FC236}">
                <a16:creationId xmlns:a16="http://schemas.microsoft.com/office/drawing/2014/main" id="{DA8D3525-C4DC-F28F-7733-C416F1B3FDC9}"/>
              </a:ext>
            </a:extLst>
          </p:cNvPr>
          <p:cNvSpPr>
            <a:spLocks noChangeAspect="1" noChangeShapeType="1"/>
          </p:cNvSpPr>
          <p:nvPr/>
        </p:nvSpPr>
        <p:spPr bwMode="auto">
          <a:xfrm flipV="1">
            <a:off x="6758668" y="5129443"/>
            <a:ext cx="59055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4" name="Line 123">
            <a:extLst>
              <a:ext uri="{FF2B5EF4-FFF2-40B4-BE49-F238E27FC236}">
                <a16:creationId xmlns:a16="http://schemas.microsoft.com/office/drawing/2014/main" id="{0F2C262F-B4A8-42DC-605F-1A2078AE80B1}"/>
              </a:ext>
            </a:extLst>
          </p:cNvPr>
          <p:cNvSpPr>
            <a:spLocks noChangeAspect="1" noChangeShapeType="1"/>
          </p:cNvSpPr>
          <p:nvPr/>
        </p:nvSpPr>
        <p:spPr bwMode="auto">
          <a:xfrm flipV="1">
            <a:off x="6495143" y="5129443"/>
            <a:ext cx="39370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5" name="Line 124">
            <a:extLst>
              <a:ext uri="{FF2B5EF4-FFF2-40B4-BE49-F238E27FC236}">
                <a16:creationId xmlns:a16="http://schemas.microsoft.com/office/drawing/2014/main" id="{0C10A06F-21F1-9573-BADE-75ADBD661D2F}"/>
              </a:ext>
            </a:extLst>
          </p:cNvPr>
          <p:cNvSpPr>
            <a:spLocks noChangeAspect="1" noChangeShapeType="1"/>
          </p:cNvSpPr>
          <p:nvPr/>
        </p:nvSpPr>
        <p:spPr bwMode="auto">
          <a:xfrm flipV="1">
            <a:off x="6230031" y="5129443"/>
            <a:ext cx="0"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6" name="Line 125">
            <a:extLst>
              <a:ext uri="{FF2B5EF4-FFF2-40B4-BE49-F238E27FC236}">
                <a16:creationId xmlns:a16="http://schemas.microsoft.com/office/drawing/2014/main" id="{77D17D9A-E3DF-09D7-1429-93AF158CCD2A}"/>
              </a:ext>
            </a:extLst>
          </p:cNvPr>
          <p:cNvSpPr>
            <a:spLocks noChangeAspect="1" noChangeShapeType="1"/>
          </p:cNvSpPr>
          <p:nvPr/>
        </p:nvSpPr>
        <p:spPr bwMode="auto">
          <a:xfrm flipH="1" flipV="1">
            <a:off x="5836331" y="5129443"/>
            <a:ext cx="328612"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7" name="Line 126">
            <a:extLst>
              <a:ext uri="{FF2B5EF4-FFF2-40B4-BE49-F238E27FC236}">
                <a16:creationId xmlns:a16="http://schemas.microsoft.com/office/drawing/2014/main" id="{A88A441C-5624-0067-2C98-CCEE1D02B93A}"/>
              </a:ext>
            </a:extLst>
          </p:cNvPr>
          <p:cNvSpPr>
            <a:spLocks noChangeAspect="1" noChangeShapeType="1"/>
          </p:cNvSpPr>
          <p:nvPr/>
        </p:nvSpPr>
        <p:spPr bwMode="auto">
          <a:xfrm flipH="1" flipV="1">
            <a:off x="5441043" y="5129443"/>
            <a:ext cx="525463"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 name="Line 127">
            <a:extLst>
              <a:ext uri="{FF2B5EF4-FFF2-40B4-BE49-F238E27FC236}">
                <a16:creationId xmlns:a16="http://schemas.microsoft.com/office/drawing/2014/main" id="{279C50E4-3E02-BC40-1377-C6F51E3F8DA4}"/>
              </a:ext>
            </a:extLst>
          </p:cNvPr>
          <p:cNvSpPr>
            <a:spLocks noChangeAspect="1" noChangeShapeType="1"/>
          </p:cNvSpPr>
          <p:nvPr/>
        </p:nvSpPr>
        <p:spPr bwMode="auto">
          <a:xfrm flipH="1" flipV="1">
            <a:off x="5174343" y="5129443"/>
            <a:ext cx="595313" cy="263525"/>
          </a:xfrm>
          <a:prstGeom prst="line">
            <a:avLst/>
          </a:prstGeom>
          <a:noFill/>
          <a:ln w="57150">
            <a:solidFill>
              <a:srgbClr val="C5C5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9" name="Text Box 128">
            <a:extLst>
              <a:ext uri="{FF2B5EF4-FFF2-40B4-BE49-F238E27FC236}">
                <a16:creationId xmlns:a16="http://schemas.microsoft.com/office/drawing/2014/main" id="{8296A84E-D3B3-8A66-24BF-6BA41AE8CD64}"/>
              </a:ext>
            </a:extLst>
          </p:cNvPr>
          <p:cNvSpPr txBox="1">
            <a:spLocks noChangeAspect="1" noChangeArrowheads="1"/>
          </p:cNvSpPr>
          <p:nvPr/>
        </p:nvSpPr>
        <p:spPr bwMode="auto">
          <a:xfrm>
            <a:off x="5368018" y="5408843"/>
            <a:ext cx="1744663" cy="354013"/>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a:t>Pin Locations</a:t>
            </a:r>
            <a:endParaRPr lang="en-US" altLang="zh-CN">
              <a:ea typeface="宋体" panose="02010600030101010101" pitchFamily="2" charset="-122"/>
            </a:endParaRPr>
          </a:p>
        </p:txBody>
      </p:sp>
      <p:sp>
        <p:nvSpPr>
          <p:cNvPr id="130" name="Text Box 129">
            <a:extLst>
              <a:ext uri="{FF2B5EF4-FFF2-40B4-BE49-F238E27FC236}">
                <a16:creationId xmlns:a16="http://schemas.microsoft.com/office/drawing/2014/main" id="{B8387859-4F41-4D54-361A-CD093979F9E5}"/>
              </a:ext>
            </a:extLst>
          </p:cNvPr>
          <p:cNvSpPr txBox="1">
            <a:spLocks noChangeAspect="1" noChangeArrowheads="1"/>
          </p:cNvSpPr>
          <p:nvPr/>
        </p:nvSpPr>
        <p:spPr bwMode="auto">
          <a:xfrm>
            <a:off x="1390782" y="3808643"/>
            <a:ext cx="3281912"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a:t>Horizontal Segment (Trunk)</a:t>
            </a:r>
            <a:endParaRPr lang="en-US" altLang="zh-CN" dirty="0">
              <a:ea typeface="宋体" panose="02010600030101010101" pitchFamily="2" charset="-122"/>
            </a:endParaRPr>
          </a:p>
        </p:txBody>
      </p:sp>
      <p:sp>
        <p:nvSpPr>
          <p:cNvPr id="131" name="Text Box 130">
            <a:extLst>
              <a:ext uri="{FF2B5EF4-FFF2-40B4-BE49-F238E27FC236}">
                <a16:creationId xmlns:a16="http://schemas.microsoft.com/office/drawing/2014/main" id="{BE14E117-A1CC-DC81-1931-4750025610D8}"/>
              </a:ext>
            </a:extLst>
          </p:cNvPr>
          <p:cNvSpPr txBox="1">
            <a:spLocks noChangeAspect="1" noChangeArrowheads="1"/>
          </p:cNvSpPr>
          <p:nvPr/>
        </p:nvSpPr>
        <p:spPr bwMode="auto">
          <a:xfrm>
            <a:off x="1393372" y="3024418"/>
            <a:ext cx="3274560" cy="374752"/>
          </a:xfrm>
          <a:prstGeom prst="rect">
            <a:avLst/>
          </a:prstGeom>
          <a:solidFill>
            <a:srgbClr val="CCCC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de-DE" altLang="en-US" dirty="0" err="1"/>
              <a:t>Vertical</a:t>
            </a:r>
            <a:r>
              <a:rPr lang="de-DE" altLang="en-US" dirty="0"/>
              <a:t> Segment (Branch)</a:t>
            </a:r>
            <a:endParaRPr lang="en-US" altLang="zh-CN" dirty="0">
              <a:ea typeface="宋体" panose="02010600030101010101" pitchFamily="2" charset="-122"/>
            </a:endParaRPr>
          </a:p>
        </p:txBody>
      </p:sp>
      <p:sp>
        <p:nvSpPr>
          <p:cNvPr id="132" name="Text Box 133">
            <a:extLst>
              <a:ext uri="{FF2B5EF4-FFF2-40B4-BE49-F238E27FC236}">
                <a16:creationId xmlns:a16="http://schemas.microsoft.com/office/drawing/2014/main" id="{FFFFC3BC-E76A-D06E-2B93-49377DF929F0}"/>
              </a:ext>
            </a:extLst>
          </p:cNvPr>
          <p:cNvSpPr txBox="1">
            <a:spLocks noChangeAspect="1" noChangeArrowheads="1"/>
          </p:cNvSpPr>
          <p:nvPr/>
        </p:nvSpPr>
        <p:spPr bwMode="auto">
          <a:xfrm>
            <a:off x="5204506" y="2462443"/>
            <a:ext cx="31432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a:t>0</a:t>
            </a:r>
            <a:endParaRPr lang="en-US" altLang="zh-CN" b="1">
              <a:ea typeface="宋体" panose="02010600030101010101" pitchFamily="2" charset="-122"/>
            </a:endParaRPr>
          </a:p>
        </p:txBody>
      </p:sp>
      <p:sp>
        <p:nvSpPr>
          <p:cNvPr id="133" name="Text Box 134">
            <a:extLst>
              <a:ext uri="{FF2B5EF4-FFF2-40B4-BE49-F238E27FC236}">
                <a16:creationId xmlns:a16="http://schemas.microsoft.com/office/drawing/2014/main" id="{C5EBC675-937D-AF63-D3B6-696DF96D1169}"/>
              </a:ext>
            </a:extLst>
          </p:cNvPr>
          <p:cNvSpPr txBox="1">
            <a:spLocks noChangeAspect="1" noChangeArrowheads="1"/>
          </p:cNvSpPr>
          <p:nvPr/>
        </p:nvSpPr>
        <p:spPr bwMode="auto">
          <a:xfrm>
            <a:off x="6471331" y="4826231"/>
            <a:ext cx="31432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a:t>0</a:t>
            </a:r>
            <a:endParaRPr lang="en-US" altLang="zh-CN" b="1">
              <a:ea typeface="宋体" panose="02010600030101010101" pitchFamily="2" charset="-122"/>
            </a:endParaRPr>
          </a:p>
        </p:txBody>
      </p:sp>
      <p:grpSp>
        <p:nvGrpSpPr>
          <p:cNvPr id="134" name="Group 133">
            <a:extLst>
              <a:ext uri="{FF2B5EF4-FFF2-40B4-BE49-F238E27FC236}">
                <a16:creationId xmlns:a16="http://schemas.microsoft.com/office/drawing/2014/main" id="{C4965050-6A6A-FD09-9CBD-05BAAAD84524}"/>
              </a:ext>
            </a:extLst>
          </p:cNvPr>
          <p:cNvGrpSpPr/>
          <p:nvPr/>
        </p:nvGrpSpPr>
        <p:grpSpPr>
          <a:xfrm>
            <a:off x="1392918" y="5080230"/>
            <a:ext cx="2797175" cy="1011237"/>
            <a:chOff x="2471280" y="5489803"/>
            <a:chExt cx="2797175" cy="1011237"/>
          </a:xfrm>
        </p:grpSpPr>
        <p:sp>
          <p:nvSpPr>
            <p:cNvPr id="135" name="Rectangle 134">
              <a:extLst>
                <a:ext uri="{FF2B5EF4-FFF2-40B4-BE49-F238E27FC236}">
                  <a16:creationId xmlns:a16="http://schemas.microsoft.com/office/drawing/2014/main" id="{29FD291F-47C9-828E-1ACE-06FB5F771A9E}"/>
                </a:ext>
              </a:extLst>
            </p:cNvPr>
            <p:cNvSpPr>
              <a:spLocks noChangeAspect="1" noChangeArrowheads="1"/>
            </p:cNvSpPr>
            <p:nvPr/>
          </p:nvSpPr>
          <p:spPr bwMode="auto">
            <a:xfrm flipH="1">
              <a:off x="4158793" y="6077178"/>
              <a:ext cx="280987" cy="282575"/>
            </a:xfrm>
            <a:prstGeom prst="rect">
              <a:avLst/>
            </a:prstGeom>
            <a:solidFill>
              <a:srgbClr val="DFDFDF"/>
            </a:solidFill>
            <a:ln w="0">
              <a:solidFill>
                <a:srgbClr val="DFDFDF"/>
              </a:solidFill>
              <a:miter lim="800000"/>
              <a:headEnd/>
              <a:tailEnd/>
            </a:ln>
          </p:spPr>
          <p:txBody>
            <a:bodyPr/>
            <a:lstStyle/>
            <a:p>
              <a:endParaRPr lang="en-US"/>
            </a:p>
          </p:txBody>
        </p:sp>
        <p:sp>
          <p:nvSpPr>
            <p:cNvPr id="136" name="Rectangle 135">
              <a:extLst>
                <a:ext uri="{FF2B5EF4-FFF2-40B4-BE49-F238E27FC236}">
                  <a16:creationId xmlns:a16="http://schemas.microsoft.com/office/drawing/2014/main" id="{DA37C7A6-414E-C451-7640-64CABB0ACEB6}"/>
                </a:ext>
              </a:extLst>
            </p:cNvPr>
            <p:cNvSpPr>
              <a:spLocks noChangeAspect="1" noChangeArrowheads="1"/>
            </p:cNvSpPr>
            <p:nvPr/>
          </p:nvSpPr>
          <p:spPr bwMode="auto">
            <a:xfrm flipH="1">
              <a:off x="4158793" y="6077178"/>
              <a:ext cx="280987" cy="282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7" name="Rectangle 136">
              <a:extLst>
                <a:ext uri="{FF2B5EF4-FFF2-40B4-BE49-F238E27FC236}">
                  <a16:creationId xmlns:a16="http://schemas.microsoft.com/office/drawing/2014/main" id="{0AE9D73B-13FB-B94E-47FB-94CC4FF3AF1C}"/>
                </a:ext>
              </a:extLst>
            </p:cNvPr>
            <p:cNvSpPr>
              <a:spLocks noChangeAspect="1" noChangeArrowheads="1"/>
            </p:cNvSpPr>
            <p:nvPr/>
          </p:nvSpPr>
          <p:spPr bwMode="auto">
            <a:xfrm flipH="1">
              <a:off x="4233405" y="6151790"/>
              <a:ext cx="138113" cy="142875"/>
            </a:xfrm>
            <a:prstGeom prst="rect">
              <a:avLst/>
            </a:prstGeom>
            <a:solidFill>
              <a:srgbClr val="000000"/>
            </a:solidFill>
            <a:ln w="0">
              <a:solidFill>
                <a:srgbClr val="000000"/>
              </a:solidFill>
              <a:miter lim="800000"/>
              <a:headEnd/>
              <a:tailEnd/>
            </a:ln>
          </p:spPr>
          <p:txBody>
            <a:bodyPr/>
            <a:lstStyle/>
            <a:p>
              <a:endParaRPr lang="en-US"/>
            </a:p>
          </p:txBody>
        </p:sp>
        <p:sp>
          <p:nvSpPr>
            <p:cNvPr id="138" name="Rectangle 137">
              <a:extLst>
                <a:ext uri="{FF2B5EF4-FFF2-40B4-BE49-F238E27FC236}">
                  <a16:creationId xmlns:a16="http://schemas.microsoft.com/office/drawing/2014/main" id="{430E1DD7-335E-A38D-D0F0-BD8FC7C71424}"/>
                </a:ext>
              </a:extLst>
            </p:cNvPr>
            <p:cNvSpPr>
              <a:spLocks noChangeAspect="1" noChangeArrowheads="1"/>
            </p:cNvSpPr>
            <p:nvPr/>
          </p:nvSpPr>
          <p:spPr bwMode="auto">
            <a:xfrm flipH="1">
              <a:off x="4233405" y="6151790"/>
              <a:ext cx="138113" cy="1428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Text Box 237">
              <a:extLst>
                <a:ext uri="{FF2B5EF4-FFF2-40B4-BE49-F238E27FC236}">
                  <a16:creationId xmlns:a16="http://schemas.microsoft.com/office/drawing/2014/main" id="{B30AC189-5A0F-9AE5-0957-855C41C1E2F8}"/>
                </a:ext>
              </a:extLst>
            </p:cNvPr>
            <p:cNvSpPr txBox="1">
              <a:spLocks noChangeAspect="1" noChangeArrowheads="1"/>
            </p:cNvSpPr>
            <p:nvPr/>
          </p:nvSpPr>
          <p:spPr bwMode="auto">
            <a:xfrm>
              <a:off x="4763630" y="6096228"/>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Via</a:t>
              </a:r>
              <a:endParaRPr lang="en-US" altLang="zh-CN">
                <a:ea typeface="宋体" panose="02010600030101010101" pitchFamily="2" charset="-122"/>
              </a:endParaRPr>
            </a:p>
          </p:txBody>
        </p:sp>
        <p:sp>
          <p:nvSpPr>
            <p:cNvPr id="140" name="Rectangle 139">
              <a:extLst>
                <a:ext uri="{FF2B5EF4-FFF2-40B4-BE49-F238E27FC236}">
                  <a16:creationId xmlns:a16="http://schemas.microsoft.com/office/drawing/2014/main" id="{A6211397-F916-2E1B-00B3-8D2961D35DFC}"/>
                </a:ext>
              </a:extLst>
            </p:cNvPr>
            <p:cNvSpPr>
              <a:spLocks noChangeAspect="1" noChangeArrowheads="1"/>
            </p:cNvSpPr>
            <p:nvPr/>
          </p:nvSpPr>
          <p:spPr bwMode="auto">
            <a:xfrm flipH="1" flipV="1">
              <a:off x="2471280" y="5551715"/>
              <a:ext cx="593725" cy="149225"/>
            </a:xfrm>
            <a:prstGeom prst="rect">
              <a:avLst/>
            </a:prstGeom>
            <a:solidFill>
              <a:srgbClr val="DFDFDF"/>
            </a:solidFill>
            <a:ln w="0">
              <a:solidFill>
                <a:srgbClr val="DFDFDF"/>
              </a:solidFill>
              <a:miter lim="800000"/>
              <a:headEnd/>
              <a:tailEnd/>
            </a:ln>
          </p:spPr>
          <p:txBody>
            <a:bodyPr/>
            <a:lstStyle/>
            <a:p>
              <a:endParaRPr lang="en-US" dirty="0"/>
            </a:p>
          </p:txBody>
        </p:sp>
        <p:sp>
          <p:nvSpPr>
            <p:cNvPr id="141" name="Rectangle 140">
              <a:extLst>
                <a:ext uri="{FF2B5EF4-FFF2-40B4-BE49-F238E27FC236}">
                  <a16:creationId xmlns:a16="http://schemas.microsoft.com/office/drawing/2014/main" id="{36855923-CECC-23DE-4379-B7C7ECF11DF2}"/>
                </a:ext>
              </a:extLst>
            </p:cNvPr>
            <p:cNvSpPr>
              <a:spLocks noChangeAspect="1" noChangeArrowheads="1"/>
            </p:cNvSpPr>
            <p:nvPr/>
          </p:nvSpPr>
          <p:spPr bwMode="auto">
            <a:xfrm flipH="1" flipV="1">
              <a:off x="2471280" y="5559653"/>
              <a:ext cx="593725" cy="15557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2" name="Rectangle 141">
              <a:extLst>
                <a:ext uri="{FF2B5EF4-FFF2-40B4-BE49-F238E27FC236}">
                  <a16:creationId xmlns:a16="http://schemas.microsoft.com/office/drawing/2014/main" id="{0277909E-A54E-3E4F-A1C5-F3EA0EA25276}"/>
                </a:ext>
              </a:extLst>
            </p:cNvPr>
            <p:cNvSpPr>
              <a:spLocks noChangeAspect="1" noChangeArrowheads="1"/>
            </p:cNvSpPr>
            <p:nvPr/>
          </p:nvSpPr>
          <p:spPr bwMode="auto">
            <a:xfrm flipH="1" flipV="1">
              <a:off x="2601455" y="5973990"/>
              <a:ext cx="279400" cy="527050"/>
            </a:xfrm>
            <a:prstGeom prst="rect">
              <a:avLst/>
            </a:prstGeom>
            <a:solidFill>
              <a:srgbClr val="808080"/>
            </a:solidFill>
            <a:ln w="0">
              <a:solidFill>
                <a:srgbClr val="808080"/>
              </a:solidFill>
              <a:miter lim="800000"/>
              <a:headEnd/>
              <a:tailEnd/>
            </a:ln>
          </p:spPr>
          <p:txBody>
            <a:bodyPr/>
            <a:lstStyle/>
            <a:p>
              <a:endParaRPr lang="en-US"/>
            </a:p>
          </p:txBody>
        </p:sp>
        <p:sp>
          <p:nvSpPr>
            <p:cNvPr id="143" name="Rectangle 142">
              <a:extLst>
                <a:ext uri="{FF2B5EF4-FFF2-40B4-BE49-F238E27FC236}">
                  <a16:creationId xmlns:a16="http://schemas.microsoft.com/office/drawing/2014/main" id="{E5ABAEB0-B99B-7917-3345-953023437316}"/>
                </a:ext>
              </a:extLst>
            </p:cNvPr>
            <p:cNvSpPr>
              <a:spLocks noChangeAspect="1" noChangeArrowheads="1"/>
            </p:cNvSpPr>
            <p:nvPr/>
          </p:nvSpPr>
          <p:spPr bwMode="auto">
            <a:xfrm flipH="1" flipV="1">
              <a:off x="2601455" y="5945415"/>
              <a:ext cx="279400" cy="55245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 name="Text Box 242">
              <a:extLst>
                <a:ext uri="{FF2B5EF4-FFF2-40B4-BE49-F238E27FC236}">
                  <a16:creationId xmlns:a16="http://schemas.microsoft.com/office/drawing/2014/main" id="{A9E1DB08-7CC5-BF73-6FD1-AA086DDD4E98}"/>
                </a:ext>
              </a:extLst>
            </p:cNvPr>
            <p:cNvSpPr txBox="1">
              <a:spLocks noChangeAspect="1" noChangeArrowheads="1"/>
            </p:cNvSpPr>
            <p:nvPr/>
          </p:nvSpPr>
          <p:spPr bwMode="auto">
            <a:xfrm>
              <a:off x="3218993" y="5489803"/>
              <a:ext cx="8413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a:t>Metal1</a:t>
              </a:r>
              <a:endParaRPr lang="en-US" altLang="zh-CN" dirty="0">
                <a:ea typeface="宋体" panose="02010600030101010101" pitchFamily="2" charset="-122"/>
              </a:endParaRPr>
            </a:p>
          </p:txBody>
        </p:sp>
        <p:sp>
          <p:nvSpPr>
            <p:cNvPr id="145" name="Text Box 243">
              <a:extLst>
                <a:ext uri="{FF2B5EF4-FFF2-40B4-BE49-F238E27FC236}">
                  <a16:creationId xmlns:a16="http://schemas.microsoft.com/office/drawing/2014/main" id="{0BDC3798-DB36-8408-E1D6-3EE058E70118}"/>
                </a:ext>
              </a:extLst>
            </p:cNvPr>
            <p:cNvSpPr txBox="1">
              <a:spLocks noChangeAspect="1" noChangeArrowheads="1"/>
            </p:cNvSpPr>
            <p:nvPr/>
          </p:nvSpPr>
          <p:spPr bwMode="auto">
            <a:xfrm>
              <a:off x="3217405" y="6088290"/>
              <a:ext cx="84296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t>Metal2</a:t>
              </a:r>
              <a:endParaRPr lang="en-US" altLang="zh-CN">
                <a:ea typeface="宋体" panose="02010600030101010101" pitchFamily="2" charset="-122"/>
              </a:endParaRPr>
            </a:p>
          </p:txBody>
        </p:sp>
      </p:grpSp>
    </p:spTree>
    <p:extLst>
      <p:ext uri="{BB962C8B-B14F-4D97-AF65-F5344CB8AC3E}">
        <p14:creationId xmlns:p14="http://schemas.microsoft.com/office/powerpoint/2010/main" val="2411154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6C21-FD5F-4A66-25BE-8BA7718B5336}"/>
              </a:ext>
            </a:extLst>
          </p:cNvPr>
          <p:cNvSpPr>
            <a:spLocks noGrp="1"/>
          </p:cNvSpPr>
          <p:nvPr>
            <p:ph type="title"/>
          </p:nvPr>
        </p:nvSpPr>
        <p:spPr/>
        <p:txBody>
          <a:bodyPr>
            <a:normAutofit/>
          </a:bodyPr>
          <a:lstStyle/>
          <a:p>
            <a:r>
              <a:rPr lang="en-US" dirty="0"/>
              <a:t>Recap: Horizontal and Vertical Constraints</a:t>
            </a:r>
          </a:p>
        </p:txBody>
      </p:sp>
      <p:grpSp>
        <p:nvGrpSpPr>
          <p:cNvPr id="4" name="Group 45">
            <a:extLst>
              <a:ext uri="{FF2B5EF4-FFF2-40B4-BE49-F238E27FC236}">
                <a16:creationId xmlns:a16="http://schemas.microsoft.com/office/drawing/2014/main" id="{C9284271-3540-AAF4-13FB-EC604BDFBB03}"/>
              </a:ext>
            </a:extLst>
          </p:cNvPr>
          <p:cNvGrpSpPr>
            <a:grpSpLocks/>
          </p:cNvGrpSpPr>
          <p:nvPr/>
        </p:nvGrpSpPr>
        <p:grpSpPr bwMode="auto">
          <a:xfrm>
            <a:off x="791257" y="1511750"/>
            <a:ext cx="5237163" cy="698500"/>
            <a:chOff x="440" y="754"/>
            <a:chExt cx="3299" cy="440"/>
          </a:xfrm>
        </p:grpSpPr>
        <p:grpSp>
          <p:nvGrpSpPr>
            <p:cNvPr id="5" name="Group 46">
              <a:extLst>
                <a:ext uri="{FF2B5EF4-FFF2-40B4-BE49-F238E27FC236}">
                  <a16:creationId xmlns:a16="http://schemas.microsoft.com/office/drawing/2014/main" id="{48188805-EA87-955E-B490-BF2327624114}"/>
                </a:ext>
              </a:extLst>
            </p:cNvPr>
            <p:cNvGrpSpPr>
              <a:grpSpLocks noChangeAspect="1"/>
            </p:cNvGrpSpPr>
            <p:nvPr/>
          </p:nvGrpSpPr>
          <p:grpSpPr bwMode="auto">
            <a:xfrm>
              <a:off x="1093" y="1154"/>
              <a:ext cx="2646" cy="40"/>
              <a:chOff x="459" y="725"/>
              <a:chExt cx="2993" cy="0"/>
            </a:xfrm>
          </p:grpSpPr>
          <p:sp>
            <p:nvSpPr>
              <p:cNvPr id="19" name="Line 47">
                <a:extLst>
                  <a:ext uri="{FF2B5EF4-FFF2-40B4-BE49-F238E27FC236}">
                    <a16:creationId xmlns:a16="http://schemas.microsoft.com/office/drawing/2014/main" id="{9798B343-56ED-0B83-41F6-4CBA18618AE1}"/>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a:extLst>
                  <a:ext uri="{FF2B5EF4-FFF2-40B4-BE49-F238E27FC236}">
                    <a16:creationId xmlns:a16="http://schemas.microsoft.com/office/drawing/2014/main" id="{E9CD88D4-8B73-2E4B-7F14-0B2E464626D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49">
                <a:extLst>
                  <a:ext uri="{FF2B5EF4-FFF2-40B4-BE49-F238E27FC236}">
                    <a16:creationId xmlns:a16="http://schemas.microsoft.com/office/drawing/2014/main" id="{24A87EFF-81C8-A2BD-FE83-E31DDE955BBA}"/>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50">
                <a:extLst>
                  <a:ext uri="{FF2B5EF4-FFF2-40B4-BE49-F238E27FC236}">
                    <a16:creationId xmlns:a16="http://schemas.microsoft.com/office/drawing/2014/main" id="{49F28E9B-84E3-F679-73C2-7F5ABE95DE19}"/>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51">
                <a:extLst>
                  <a:ext uri="{FF2B5EF4-FFF2-40B4-BE49-F238E27FC236}">
                    <a16:creationId xmlns:a16="http://schemas.microsoft.com/office/drawing/2014/main" id="{BD9D3378-FE7B-846A-C1C9-48A2EA04BB46}"/>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52">
                <a:extLst>
                  <a:ext uri="{FF2B5EF4-FFF2-40B4-BE49-F238E27FC236}">
                    <a16:creationId xmlns:a16="http://schemas.microsoft.com/office/drawing/2014/main" id="{1B6F9B72-D77B-AA4B-316C-295F3AC222AA}"/>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3">
                <a:extLst>
                  <a:ext uri="{FF2B5EF4-FFF2-40B4-BE49-F238E27FC236}">
                    <a16:creationId xmlns:a16="http://schemas.microsoft.com/office/drawing/2014/main" id="{714926E0-A1DB-72F7-9420-62E91D47054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54">
                <a:extLst>
                  <a:ext uri="{FF2B5EF4-FFF2-40B4-BE49-F238E27FC236}">
                    <a16:creationId xmlns:a16="http://schemas.microsoft.com/office/drawing/2014/main" id="{5EF9D50E-A525-C545-8727-2B117D1616BD}"/>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55">
                <a:extLst>
                  <a:ext uri="{FF2B5EF4-FFF2-40B4-BE49-F238E27FC236}">
                    <a16:creationId xmlns:a16="http://schemas.microsoft.com/office/drawing/2014/main" id="{36F82C65-010E-1689-B540-648B5D9CFFBC}"/>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56">
                <a:extLst>
                  <a:ext uri="{FF2B5EF4-FFF2-40B4-BE49-F238E27FC236}">
                    <a16:creationId xmlns:a16="http://schemas.microsoft.com/office/drawing/2014/main" id="{9AF4D337-98C9-6626-6F60-517010F4E065}"/>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7">
                <a:extLst>
                  <a:ext uri="{FF2B5EF4-FFF2-40B4-BE49-F238E27FC236}">
                    <a16:creationId xmlns:a16="http://schemas.microsoft.com/office/drawing/2014/main" id="{16A2182F-79BA-4679-941E-28C92F0E623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 name="Text Box 58">
              <a:extLst>
                <a:ext uri="{FF2B5EF4-FFF2-40B4-BE49-F238E27FC236}">
                  <a16:creationId xmlns:a16="http://schemas.microsoft.com/office/drawing/2014/main" id="{188548CD-E989-C809-9CA7-B3F73D24AB8F}"/>
                </a:ext>
              </a:extLst>
            </p:cNvPr>
            <p:cNvSpPr txBox="1">
              <a:spLocks noChangeAspect="1" noChangeArrowheads="1"/>
            </p:cNvSpPr>
            <p:nvPr/>
          </p:nvSpPr>
          <p:spPr bwMode="auto">
            <a:xfrm>
              <a:off x="1001" y="954"/>
              <a:ext cx="2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7" name="Text Box 59">
              <a:extLst>
                <a:ext uri="{FF2B5EF4-FFF2-40B4-BE49-F238E27FC236}">
                  <a16:creationId xmlns:a16="http://schemas.microsoft.com/office/drawing/2014/main" id="{D9ECC730-F44D-03EC-937B-6ADB6748A1E1}"/>
                </a:ext>
              </a:extLst>
            </p:cNvPr>
            <p:cNvSpPr txBox="1">
              <a:spLocks noChangeAspect="1" noChangeArrowheads="1"/>
            </p:cNvSpPr>
            <p:nvPr/>
          </p:nvSpPr>
          <p:spPr bwMode="auto">
            <a:xfrm>
              <a:off x="1228"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8" name="Text Box 60">
              <a:extLst>
                <a:ext uri="{FF2B5EF4-FFF2-40B4-BE49-F238E27FC236}">
                  <a16:creationId xmlns:a16="http://schemas.microsoft.com/office/drawing/2014/main" id="{F52F87DA-6FA6-7E83-4708-E244CE10A44C}"/>
                </a:ext>
              </a:extLst>
            </p:cNvPr>
            <p:cNvSpPr txBox="1">
              <a:spLocks noChangeAspect="1" noChangeArrowheads="1"/>
            </p:cNvSpPr>
            <p:nvPr/>
          </p:nvSpPr>
          <p:spPr bwMode="auto">
            <a:xfrm>
              <a:off x="1474"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9" name="Text Box 61">
              <a:extLst>
                <a:ext uri="{FF2B5EF4-FFF2-40B4-BE49-F238E27FC236}">
                  <a16:creationId xmlns:a16="http://schemas.microsoft.com/office/drawing/2014/main" id="{293DFB95-FD63-18CD-B940-0045A212A7D2}"/>
                </a:ext>
              </a:extLst>
            </p:cNvPr>
            <p:cNvSpPr txBox="1">
              <a:spLocks noChangeAspect="1" noChangeArrowheads="1"/>
            </p:cNvSpPr>
            <p:nvPr/>
          </p:nvSpPr>
          <p:spPr bwMode="auto">
            <a:xfrm>
              <a:off x="1713"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 name="Text Box 62">
              <a:extLst>
                <a:ext uri="{FF2B5EF4-FFF2-40B4-BE49-F238E27FC236}">
                  <a16:creationId xmlns:a16="http://schemas.microsoft.com/office/drawing/2014/main" id="{6D3223D9-B42F-930C-B1A5-57A5955F5687}"/>
                </a:ext>
              </a:extLst>
            </p:cNvPr>
            <p:cNvSpPr txBox="1">
              <a:spLocks noChangeAspect="1" noChangeArrowheads="1"/>
            </p:cNvSpPr>
            <p:nvPr/>
          </p:nvSpPr>
          <p:spPr bwMode="auto">
            <a:xfrm>
              <a:off x="196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1" name="Text Box 63">
              <a:extLst>
                <a:ext uri="{FF2B5EF4-FFF2-40B4-BE49-F238E27FC236}">
                  <a16:creationId xmlns:a16="http://schemas.microsoft.com/office/drawing/2014/main" id="{6C9DC07B-6844-AAA8-271F-59F18B210CA0}"/>
                </a:ext>
              </a:extLst>
            </p:cNvPr>
            <p:cNvSpPr txBox="1">
              <a:spLocks noChangeAspect="1" noChangeArrowheads="1"/>
            </p:cNvSpPr>
            <p:nvPr/>
          </p:nvSpPr>
          <p:spPr bwMode="auto">
            <a:xfrm>
              <a:off x="244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2" name="Text Box 64">
              <a:extLst>
                <a:ext uri="{FF2B5EF4-FFF2-40B4-BE49-F238E27FC236}">
                  <a16:creationId xmlns:a16="http://schemas.microsoft.com/office/drawing/2014/main" id="{7E99784B-3014-1616-F3BA-E60F90747E70}"/>
                </a:ext>
              </a:extLst>
            </p:cNvPr>
            <p:cNvSpPr txBox="1">
              <a:spLocks noChangeAspect="1" noChangeArrowheads="1"/>
            </p:cNvSpPr>
            <p:nvPr/>
          </p:nvSpPr>
          <p:spPr bwMode="auto">
            <a:xfrm>
              <a:off x="2202" y="954"/>
              <a:ext cx="20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3" name="Text Box 65">
              <a:extLst>
                <a:ext uri="{FF2B5EF4-FFF2-40B4-BE49-F238E27FC236}">
                  <a16:creationId xmlns:a16="http://schemas.microsoft.com/office/drawing/2014/main" id="{8357AC20-F4C5-240A-A705-347EDE84E4BB}"/>
                </a:ext>
              </a:extLst>
            </p:cNvPr>
            <p:cNvSpPr txBox="1">
              <a:spLocks noChangeAspect="1" noChangeArrowheads="1"/>
            </p:cNvSpPr>
            <p:nvPr/>
          </p:nvSpPr>
          <p:spPr bwMode="auto">
            <a:xfrm>
              <a:off x="2682"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4" name="Text Box 66">
              <a:extLst>
                <a:ext uri="{FF2B5EF4-FFF2-40B4-BE49-F238E27FC236}">
                  <a16:creationId xmlns:a16="http://schemas.microsoft.com/office/drawing/2014/main" id="{C5ECF47D-66EF-4CFF-0CC8-FA50BFEC302C}"/>
                </a:ext>
              </a:extLst>
            </p:cNvPr>
            <p:cNvSpPr txBox="1">
              <a:spLocks noChangeAspect="1" noChangeArrowheads="1"/>
            </p:cNvSpPr>
            <p:nvPr/>
          </p:nvSpPr>
          <p:spPr bwMode="auto">
            <a:xfrm>
              <a:off x="2914" y="954"/>
              <a:ext cx="2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5" name="Text Box 67">
              <a:extLst>
                <a:ext uri="{FF2B5EF4-FFF2-40B4-BE49-F238E27FC236}">
                  <a16:creationId xmlns:a16="http://schemas.microsoft.com/office/drawing/2014/main" id="{DC8059FE-6478-08CA-63B5-6F0957F076A3}"/>
                </a:ext>
              </a:extLst>
            </p:cNvPr>
            <p:cNvSpPr txBox="1">
              <a:spLocks noChangeAspect="1" noChangeArrowheads="1"/>
            </p:cNvSpPr>
            <p:nvPr/>
          </p:nvSpPr>
          <p:spPr bwMode="auto">
            <a:xfrm>
              <a:off x="316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6" name="Text Box 68">
              <a:extLst>
                <a:ext uri="{FF2B5EF4-FFF2-40B4-BE49-F238E27FC236}">
                  <a16:creationId xmlns:a16="http://schemas.microsoft.com/office/drawing/2014/main" id="{ED46E131-1DDF-6B6F-8526-884C6E5881FF}"/>
                </a:ext>
              </a:extLst>
            </p:cNvPr>
            <p:cNvSpPr txBox="1">
              <a:spLocks noChangeAspect="1" noChangeArrowheads="1"/>
            </p:cNvSpPr>
            <p:nvPr/>
          </p:nvSpPr>
          <p:spPr bwMode="auto">
            <a:xfrm>
              <a:off x="3402" y="954"/>
              <a:ext cx="30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8" name="Text Box 70">
              <a:extLst>
                <a:ext uri="{FF2B5EF4-FFF2-40B4-BE49-F238E27FC236}">
                  <a16:creationId xmlns:a16="http://schemas.microsoft.com/office/drawing/2014/main" id="{F01DF185-67DA-8188-4846-D16753267394}"/>
                </a:ext>
              </a:extLst>
            </p:cNvPr>
            <p:cNvSpPr txBox="1">
              <a:spLocks noChangeAspect="1" noChangeArrowheads="1"/>
            </p:cNvSpPr>
            <p:nvPr/>
          </p:nvSpPr>
          <p:spPr bwMode="auto">
            <a:xfrm>
              <a:off x="440" y="754"/>
              <a:ext cx="321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dirty="0" err="1"/>
                <a:t>Column</a:t>
              </a:r>
              <a:r>
                <a:rPr lang="de-DE" altLang="en-US" dirty="0"/>
                <a:t>  </a:t>
              </a:r>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grpSp>
      <p:grpSp>
        <p:nvGrpSpPr>
          <p:cNvPr id="30" name="Group 71">
            <a:extLst>
              <a:ext uri="{FF2B5EF4-FFF2-40B4-BE49-F238E27FC236}">
                <a16:creationId xmlns:a16="http://schemas.microsoft.com/office/drawing/2014/main" id="{CF7CD794-4907-DB20-3DE5-8C69579D1DD4}"/>
              </a:ext>
            </a:extLst>
          </p:cNvPr>
          <p:cNvGrpSpPr>
            <a:grpSpLocks/>
          </p:cNvGrpSpPr>
          <p:nvPr/>
        </p:nvGrpSpPr>
        <p:grpSpPr bwMode="auto">
          <a:xfrm>
            <a:off x="1667557" y="2540454"/>
            <a:ext cx="4344988" cy="366713"/>
            <a:chOff x="902" y="1702"/>
            <a:chExt cx="2737" cy="231"/>
          </a:xfrm>
        </p:grpSpPr>
        <p:grpSp>
          <p:nvGrpSpPr>
            <p:cNvPr id="31" name="Group 72">
              <a:extLst>
                <a:ext uri="{FF2B5EF4-FFF2-40B4-BE49-F238E27FC236}">
                  <a16:creationId xmlns:a16="http://schemas.microsoft.com/office/drawing/2014/main" id="{084FB6D7-7AA3-6424-FC99-81612F0351F3}"/>
                </a:ext>
              </a:extLst>
            </p:cNvPr>
            <p:cNvGrpSpPr>
              <a:grpSpLocks noChangeAspect="1"/>
            </p:cNvGrpSpPr>
            <p:nvPr/>
          </p:nvGrpSpPr>
          <p:grpSpPr bwMode="auto">
            <a:xfrm>
              <a:off x="992" y="1710"/>
              <a:ext cx="2647" cy="39"/>
              <a:chOff x="459" y="725"/>
              <a:chExt cx="2993" cy="0"/>
            </a:xfrm>
          </p:grpSpPr>
          <p:sp>
            <p:nvSpPr>
              <p:cNvPr id="44" name="Line 73">
                <a:extLst>
                  <a:ext uri="{FF2B5EF4-FFF2-40B4-BE49-F238E27FC236}">
                    <a16:creationId xmlns:a16="http://schemas.microsoft.com/office/drawing/2014/main" id="{8F57E0FE-1510-2C35-4F00-C66D928D258B}"/>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4">
                <a:extLst>
                  <a:ext uri="{FF2B5EF4-FFF2-40B4-BE49-F238E27FC236}">
                    <a16:creationId xmlns:a16="http://schemas.microsoft.com/office/drawing/2014/main" id="{C36B9A5A-482D-730B-C024-5B88B15C90C7}"/>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5">
                <a:extLst>
                  <a:ext uri="{FF2B5EF4-FFF2-40B4-BE49-F238E27FC236}">
                    <a16:creationId xmlns:a16="http://schemas.microsoft.com/office/drawing/2014/main" id="{C6D02216-2308-92FB-270B-A8F8D90FEDF7}"/>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76">
                <a:extLst>
                  <a:ext uri="{FF2B5EF4-FFF2-40B4-BE49-F238E27FC236}">
                    <a16:creationId xmlns:a16="http://schemas.microsoft.com/office/drawing/2014/main" id="{151FDAA3-B826-72DA-7D7A-38423C107D32}"/>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77">
                <a:extLst>
                  <a:ext uri="{FF2B5EF4-FFF2-40B4-BE49-F238E27FC236}">
                    <a16:creationId xmlns:a16="http://schemas.microsoft.com/office/drawing/2014/main" id="{C910BE48-02E5-28E1-77EA-9F42CA586B2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78">
                <a:extLst>
                  <a:ext uri="{FF2B5EF4-FFF2-40B4-BE49-F238E27FC236}">
                    <a16:creationId xmlns:a16="http://schemas.microsoft.com/office/drawing/2014/main" id="{8242847B-9A74-8857-680F-C6DD53B6D64C}"/>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79">
                <a:extLst>
                  <a:ext uri="{FF2B5EF4-FFF2-40B4-BE49-F238E27FC236}">
                    <a16:creationId xmlns:a16="http://schemas.microsoft.com/office/drawing/2014/main" id="{883296CB-D27D-3C9A-CE93-23A19C38B3DA}"/>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80">
                <a:extLst>
                  <a:ext uri="{FF2B5EF4-FFF2-40B4-BE49-F238E27FC236}">
                    <a16:creationId xmlns:a16="http://schemas.microsoft.com/office/drawing/2014/main" id="{0B5A7BBA-ADAC-CB09-E691-F0ED56DCF8F0}"/>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81">
                <a:extLst>
                  <a:ext uri="{FF2B5EF4-FFF2-40B4-BE49-F238E27FC236}">
                    <a16:creationId xmlns:a16="http://schemas.microsoft.com/office/drawing/2014/main" id="{2F05D15B-3888-5FE7-817E-CBE8C3F2AF86}"/>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82">
                <a:extLst>
                  <a:ext uri="{FF2B5EF4-FFF2-40B4-BE49-F238E27FC236}">
                    <a16:creationId xmlns:a16="http://schemas.microsoft.com/office/drawing/2014/main" id="{1508E4C8-3CB5-CAFC-CD98-8E96003CB8DC}"/>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83">
                <a:extLst>
                  <a:ext uri="{FF2B5EF4-FFF2-40B4-BE49-F238E27FC236}">
                    <a16:creationId xmlns:a16="http://schemas.microsoft.com/office/drawing/2014/main" id="{9D478738-27F2-0629-2C35-C922FA1B87E9}"/>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 Box 84">
              <a:extLst>
                <a:ext uri="{FF2B5EF4-FFF2-40B4-BE49-F238E27FC236}">
                  <a16:creationId xmlns:a16="http://schemas.microsoft.com/office/drawing/2014/main" id="{5C2B2163-0F7B-F516-7914-E8EEC219C84A}"/>
                </a:ext>
              </a:extLst>
            </p:cNvPr>
            <p:cNvSpPr txBox="1">
              <a:spLocks noChangeAspect="1" noChangeArrowheads="1"/>
            </p:cNvSpPr>
            <p:nvPr/>
          </p:nvSpPr>
          <p:spPr bwMode="auto">
            <a:xfrm>
              <a:off x="90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3" name="Text Box 85">
              <a:extLst>
                <a:ext uri="{FF2B5EF4-FFF2-40B4-BE49-F238E27FC236}">
                  <a16:creationId xmlns:a16="http://schemas.microsoft.com/office/drawing/2014/main" id="{364D8966-1778-49E4-08CD-6A767B3E0409}"/>
                </a:ext>
              </a:extLst>
            </p:cNvPr>
            <p:cNvSpPr txBox="1">
              <a:spLocks noChangeAspect="1" noChangeArrowheads="1"/>
            </p:cNvSpPr>
            <p:nvPr/>
          </p:nvSpPr>
          <p:spPr bwMode="auto">
            <a:xfrm>
              <a:off x="114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4" name="Text Box 86">
              <a:extLst>
                <a:ext uri="{FF2B5EF4-FFF2-40B4-BE49-F238E27FC236}">
                  <a16:creationId xmlns:a16="http://schemas.microsoft.com/office/drawing/2014/main" id="{36B2A108-01C8-B540-D24D-CAB670E91C01}"/>
                </a:ext>
              </a:extLst>
            </p:cNvPr>
            <p:cNvSpPr txBox="1">
              <a:spLocks noChangeAspect="1" noChangeArrowheads="1"/>
            </p:cNvSpPr>
            <p:nvPr/>
          </p:nvSpPr>
          <p:spPr bwMode="auto">
            <a:xfrm>
              <a:off x="1384" y="1710"/>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5" name="Text Box 87">
              <a:extLst>
                <a:ext uri="{FF2B5EF4-FFF2-40B4-BE49-F238E27FC236}">
                  <a16:creationId xmlns:a16="http://schemas.microsoft.com/office/drawing/2014/main" id="{AF05709C-5A4A-2AA3-2137-287FD832DFE2}"/>
                </a:ext>
              </a:extLst>
            </p:cNvPr>
            <p:cNvSpPr txBox="1">
              <a:spLocks noChangeAspect="1" noChangeArrowheads="1"/>
            </p:cNvSpPr>
            <p:nvPr/>
          </p:nvSpPr>
          <p:spPr bwMode="auto">
            <a:xfrm>
              <a:off x="162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36" name="Text Box 88">
              <a:extLst>
                <a:ext uri="{FF2B5EF4-FFF2-40B4-BE49-F238E27FC236}">
                  <a16:creationId xmlns:a16="http://schemas.microsoft.com/office/drawing/2014/main" id="{A5FA1696-335B-60ED-C207-17DEC3456CDE}"/>
                </a:ext>
              </a:extLst>
            </p:cNvPr>
            <p:cNvSpPr txBox="1">
              <a:spLocks noChangeAspect="1" noChangeArrowheads="1"/>
            </p:cNvSpPr>
            <p:nvPr/>
          </p:nvSpPr>
          <p:spPr bwMode="auto">
            <a:xfrm>
              <a:off x="186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37" name="Text Box 89">
              <a:extLst>
                <a:ext uri="{FF2B5EF4-FFF2-40B4-BE49-F238E27FC236}">
                  <a16:creationId xmlns:a16="http://schemas.microsoft.com/office/drawing/2014/main" id="{5FDF1FF8-F7C5-97A6-0C80-CF8BEF02569B}"/>
                </a:ext>
              </a:extLst>
            </p:cNvPr>
            <p:cNvSpPr txBox="1">
              <a:spLocks noChangeAspect="1" noChangeArrowheads="1"/>
            </p:cNvSpPr>
            <p:nvPr/>
          </p:nvSpPr>
          <p:spPr bwMode="auto">
            <a:xfrm>
              <a:off x="2103"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38" name="Text Box 90">
              <a:extLst>
                <a:ext uri="{FF2B5EF4-FFF2-40B4-BE49-F238E27FC236}">
                  <a16:creationId xmlns:a16="http://schemas.microsoft.com/office/drawing/2014/main" id="{C953CE0B-9208-9BDD-74C9-691BDB8DCF61}"/>
                </a:ext>
              </a:extLst>
            </p:cNvPr>
            <p:cNvSpPr txBox="1">
              <a:spLocks noChangeAspect="1" noChangeArrowheads="1"/>
            </p:cNvSpPr>
            <p:nvPr/>
          </p:nvSpPr>
          <p:spPr bwMode="auto">
            <a:xfrm>
              <a:off x="235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39" name="Text Box 91">
              <a:extLst>
                <a:ext uri="{FF2B5EF4-FFF2-40B4-BE49-F238E27FC236}">
                  <a16:creationId xmlns:a16="http://schemas.microsoft.com/office/drawing/2014/main" id="{9CF97F7B-BE3C-B33E-8B02-C271C5452844}"/>
                </a:ext>
              </a:extLst>
            </p:cNvPr>
            <p:cNvSpPr txBox="1">
              <a:spLocks noChangeAspect="1" noChangeArrowheads="1"/>
            </p:cNvSpPr>
            <p:nvPr/>
          </p:nvSpPr>
          <p:spPr bwMode="auto">
            <a:xfrm>
              <a:off x="259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0" name="Text Box 92">
              <a:extLst>
                <a:ext uri="{FF2B5EF4-FFF2-40B4-BE49-F238E27FC236}">
                  <a16:creationId xmlns:a16="http://schemas.microsoft.com/office/drawing/2014/main" id="{812373D3-1FFF-5809-856E-75D7531CF402}"/>
                </a:ext>
              </a:extLst>
            </p:cNvPr>
            <p:cNvSpPr txBox="1">
              <a:spLocks noChangeAspect="1" noChangeArrowheads="1"/>
            </p:cNvSpPr>
            <p:nvPr/>
          </p:nvSpPr>
          <p:spPr bwMode="auto">
            <a:xfrm>
              <a:off x="3072" y="1710"/>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41" name="Text Box 93">
              <a:extLst>
                <a:ext uri="{FF2B5EF4-FFF2-40B4-BE49-F238E27FC236}">
                  <a16:creationId xmlns:a16="http://schemas.microsoft.com/office/drawing/2014/main" id="{9653DC7A-367A-4AFC-47E5-2D1512400849}"/>
                </a:ext>
              </a:extLst>
            </p:cNvPr>
            <p:cNvSpPr txBox="1">
              <a:spLocks noChangeAspect="1" noChangeArrowheads="1"/>
            </p:cNvSpPr>
            <p:nvPr/>
          </p:nvSpPr>
          <p:spPr bwMode="auto">
            <a:xfrm>
              <a:off x="3312" y="1710"/>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42" name="Text Box 94">
              <a:extLst>
                <a:ext uri="{FF2B5EF4-FFF2-40B4-BE49-F238E27FC236}">
                  <a16:creationId xmlns:a16="http://schemas.microsoft.com/office/drawing/2014/main" id="{938AF7CD-5B3D-7418-F208-B76D67F1CBA0}"/>
                </a:ext>
              </a:extLst>
            </p:cNvPr>
            <p:cNvSpPr txBox="1">
              <a:spLocks noChangeAspect="1" noChangeArrowheads="1"/>
            </p:cNvSpPr>
            <p:nvPr/>
          </p:nvSpPr>
          <p:spPr bwMode="auto">
            <a:xfrm>
              <a:off x="2819" y="1702"/>
              <a:ext cx="3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55" name="Line 2">
            <a:extLst>
              <a:ext uri="{FF2B5EF4-FFF2-40B4-BE49-F238E27FC236}">
                <a16:creationId xmlns:a16="http://schemas.microsoft.com/office/drawing/2014/main" id="{1E8916A9-9C58-5A64-D3A2-6EEE4F747455}"/>
              </a:ext>
            </a:extLst>
          </p:cNvPr>
          <p:cNvSpPr>
            <a:spLocks noChangeAspect="1" noChangeShapeType="1"/>
          </p:cNvSpPr>
          <p:nvPr/>
        </p:nvSpPr>
        <p:spPr bwMode="auto">
          <a:xfrm flipV="1">
            <a:off x="7471456" y="2834368"/>
            <a:ext cx="1147763"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6" name="Line 3">
            <a:extLst>
              <a:ext uri="{FF2B5EF4-FFF2-40B4-BE49-F238E27FC236}">
                <a16:creationId xmlns:a16="http://schemas.microsoft.com/office/drawing/2014/main" id="{868015E6-8264-1AA8-8A73-104922AD0A1C}"/>
              </a:ext>
            </a:extLst>
          </p:cNvPr>
          <p:cNvSpPr>
            <a:spLocks noChangeAspect="1" noChangeShapeType="1"/>
          </p:cNvSpPr>
          <p:nvPr/>
        </p:nvSpPr>
        <p:spPr bwMode="auto">
          <a:xfrm flipV="1">
            <a:off x="7092044" y="2599418"/>
            <a:ext cx="1908175" cy="3175"/>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 name="Line 4">
            <a:extLst>
              <a:ext uri="{FF2B5EF4-FFF2-40B4-BE49-F238E27FC236}">
                <a16:creationId xmlns:a16="http://schemas.microsoft.com/office/drawing/2014/main" id="{F893E078-36BA-D589-6094-F3D03B878A55}"/>
              </a:ext>
            </a:extLst>
          </p:cNvPr>
          <p:cNvSpPr>
            <a:spLocks noChangeAspect="1" noChangeShapeType="1"/>
          </p:cNvSpPr>
          <p:nvPr/>
        </p:nvSpPr>
        <p:spPr bwMode="auto">
          <a:xfrm>
            <a:off x="7471456" y="3047093"/>
            <a:ext cx="7635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8" name="Line 5">
            <a:extLst>
              <a:ext uri="{FF2B5EF4-FFF2-40B4-BE49-F238E27FC236}">
                <a16:creationId xmlns:a16="http://schemas.microsoft.com/office/drawing/2014/main" id="{1F125416-D201-E4F9-1465-B094145F6EED}"/>
              </a:ext>
            </a:extLst>
          </p:cNvPr>
          <p:cNvSpPr>
            <a:spLocks noChangeAspect="1" noChangeShapeType="1"/>
          </p:cNvSpPr>
          <p:nvPr/>
        </p:nvSpPr>
        <p:spPr bwMode="auto">
          <a:xfrm flipV="1">
            <a:off x="7852456" y="3237593"/>
            <a:ext cx="229393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6">
            <a:extLst>
              <a:ext uri="{FF2B5EF4-FFF2-40B4-BE49-F238E27FC236}">
                <a16:creationId xmlns:a16="http://schemas.microsoft.com/office/drawing/2014/main" id="{507EE52A-F6AF-DBC1-89E7-043924FE6D0F}"/>
              </a:ext>
            </a:extLst>
          </p:cNvPr>
          <p:cNvSpPr>
            <a:spLocks noChangeAspect="1" noChangeShapeType="1"/>
          </p:cNvSpPr>
          <p:nvPr/>
        </p:nvSpPr>
        <p:spPr bwMode="auto">
          <a:xfrm flipV="1">
            <a:off x="7852456" y="3428093"/>
            <a:ext cx="766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 name="Line 7">
            <a:extLst>
              <a:ext uri="{FF2B5EF4-FFF2-40B4-BE49-F238E27FC236}">
                <a16:creationId xmlns:a16="http://schemas.microsoft.com/office/drawing/2014/main" id="{4F7D309F-F1DF-236C-6C77-22F6A5268ADC}"/>
              </a:ext>
            </a:extLst>
          </p:cNvPr>
          <p:cNvSpPr>
            <a:spLocks noChangeAspect="1" noChangeShapeType="1"/>
          </p:cNvSpPr>
          <p:nvPr/>
        </p:nvSpPr>
        <p:spPr bwMode="auto">
          <a:xfrm flipV="1">
            <a:off x="9000219" y="3620180"/>
            <a:ext cx="38258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1" name="Line 8">
            <a:extLst>
              <a:ext uri="{FF2B5EF4-FFF2-40B4-BE49-F238E27FC236}">
                <a16:creationId xmlns:a16="http://schemas.microsoft.com/office/drawing/2014/main" id="{CF0AB29B-9B04-6BA0-BD18-DD49F8BEC844}"/>
              </a:ext>
            </a:extLst>
          </p:cNvPr>
          <p:cNvSpPr>
            <a:spLocks noChangeAspect="1" noChangeShapeType="1"/>
          </p:cNvSpPr>
          <p:nvPr/>
        </p:nvSpPr>
        <p:spPr bwMode="auto">
          <a:xfrm flipV="1">
            <a:off x="9382806" y="3813855"/>
            <a:ext cx="15287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9">
            <a:extLst>
              <a:ext uri="{FF2B5EF4-FFF2-40B4-BE49-F238E27FC236}">
                <a16:creationId xmlns:a16="http://schemas.microsoft.com/office/drawing/2014/main" id="{146A81D7-7729-55CF-8BC9-54478E392F09}"/>
              </a:ext>
            </a:extLst>
          </p:cNvPr>
          <p:cNvSpPr>
            <a:spLocks noChangeAspect="1" noChangeShapeType="1"/>
          </p:cNvSpPr>
          <p:nvPr/>
        </p:nvSpPr>
        <p:spPr bwMode="auto">
          <a:xfrm flipV="1">
            <a:off x="9765394" y="4001180"/>
            <a:ext cx="763587" cy="1588"/>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63" name="Group 10">
            <a:extLst>
              <a:ext uri="{FF2B5EF4-FFF2-40B4-BE49-F238E27FC236}">
                <a16:creationId xmlns:a16="http://schemas.microsoft.com/office/drawing/2014/main" id="{9D7EB687-86CB-1C91-0D8C-5DCFB3FC154B}"/>
              </a:ext>
            </a:extLst>
          </p:cNvPr>
          <p:cNvGrpSpPr>
            <a:grpSpLocks/>
          </p:cNvGrpSpPr>
          <p:nvPr/>
        </p:nvGrpSpPr>
        <p:grpSpPr bwMode="auto">
          <a:xfrm>
            <a:off x="7392081" y="2434318"/>
            <a:ext cx="2982913" cy="1741487"/>
            <a:chOff x="1192" y="2543"/>
            <a:chExt cx="1879" cy="1097"/>
          </a:xfrm>
          <a:solidFill>
            <a:schemeClr val="bg1"/>
          </a:solidFill>
        </p:grpSpPr>
        <p:sp>
          <p:nvSpPr>
            <p:cNvPr id="64" name="Text Box 11">
              <a:extLst>
                <a:ext uri="{FF2B5EF4-FFF2-40B4-BE49-F238E27FC236}">
                  <a16:creationId xmlns:a16="http://schemas.microsoft.com/office/drawing/2014/main" id="{037B5C72-B22C-4691-ABFA-10018E7D1CC2}"/>
                </a:ext>
              </a:extLst>
            </p:cNvPr>
            <p:cNvSpPr txBox="1">
              <a:spLocks noChangeAspect="1" noChangeArrowheads="1"/>
            </p:cNvSpPr>
            <p:nvPr/>
          </p:nvSpPr>
          <p:spPr bwMode="auto">
            <a:xfrm>
              <a:off x="1513" y="2688"/>
              <a:ext cx="194"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65" name="Text Box 12">
              <a:extLst>
                <a:ext uri="{FF2B5EF4-FFF2-40B4-BE49-F238E27FC236}">
                  <a16:creationId xmlns:a16="http://schemas.microsoft.com/office/drawing/2014/main" id="{A3D66964-586C-9209-EB11-B407874998B8}"/>
                </a:ext>
              </a:extLst>
            </p:cNvPr>
            <p:cNvSpPr txBox="1">
              <a:spLocks noChangeAspect="1" noChangeArrowheads="1"/>
            </p:cNvSpPr>
            <p:nvPr/>
          </p:nvSpPr>
          <p:spPr bwMode="auto">
            <a:xfrm>
              <a:off x="1192" y="2543"/>
              <a:ext cx="188" cy="223"/>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66" name="Text Box 13">
              <a:extLst>
                <a:ext uri="{FF2B5EF4-FFF2-40B4-BE49-F238E27FC236}">
                  <a16:creationId xmlns:a16="http://schemas.microsoft.com/office/drawing/2014/main" id="{645CA15F-06BB-F8C8-3D4F-3B97E97DDC5D}"/>
                </a:ext>
              </a:extLst>
            </p:cNvPr>
            <p:cNvSpPr txBox="1">
              <a:spLocks noChangeAspect="1" noChangeArrowheads="1"/>
            </p:cNvSpPr>
            <p:nvPr/>
          </p:nvSpPr>
          <p:spPr bwMode="auto">
            <a:xfrm>
              <a:off x="1432" y="2849"/>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67" name="Text Box 14">
              <a:extLst>
                <a:ext uri="{FF2B5EF4-FFF2-40B4-BE49-F238E27FC236}">
                  <a16:creationId xmlns:a16="http://schemas.microsoft.com/office/drawing/2014/main" id="{79C1E116-BB58-F030-71F5-4E4712A19CDC}"/>
                </a:ext>
              </a:extLst>
            </p:cNvPr>
            <p:cNvSpPr txBox="1">
              <a:spLocks noChangeAspect="1" noChangeArrowheads="1"/>
            </p:cNvSpPr>
            <p:nvPr/>
          </p:nvSpPr>
          <p:spPr bwMode="auto">
            <a:xfrm>
              <a:off x="1834" y="2942"/>
              <a:ext cx="195"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68" name="Text Box 15">
              <a:extLst>
                <a:ext uri="{FF2B5EF4-FFF2-40B4-BE49-F238E27FC236}">
                  <a16:creationId xmlns:a16="http://schemas.microsoft.com/office/drawing/2014/main" id="{BA4DC35F-F06C-7C2C-0563-71D27EC1E432}"/>
                </a:ext>
              </a:extLst>
            </p:cNvPr>
            <p:cNvSpPr txBox="1">
              <a:spLocks noChangeAspect="1" noChangeArrowheads="1"/>
            </p:cNvSpPr>
            <p:nvPr/>
          </p:nvSpPr>
          <p:spPr bwMode="auto">
            <a:xfrm>
              <a:off x="1603" y="3073"/>
              <a:ext cx="20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69" name="Text Box 16">
              <a:extLst>
                <a:ext uri="{FF2B5EF4-FFF2-40B4-BE49-F238E27FC236}">
                  <a16:creationId xmlns:a16="http://schemas.microsoft.com/office/drawing/2014/main" id="{67E36A64-2DE6-C012-896D-EDE7C3AEA553}"/>
                </a:ext>
              </a:extLst>
            </p:cNvPr>
            <p:cNvSpPr txBox="1">
              <a:spLocks noChangeAspect="1" noChangeArrowheads="1"/>
            </p:cNvSpPr>
            <p:nvPr/>
          </p:nvSpPr>
          <p:spPr bwMode="auto">
            <a:xfrm>
              <a:off x="2286" y="3169"/>
              <a:ext cx="113"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7" tIns="11434" rIns="57170"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70" name="Text Box 17">
              <a:extLst>
                <a:ext uri="{FF2B5EF4-FFF2-40B4-BE49-F238E27FC236}">
                  <a16:creationId xmlns:a16="http://schemas.microsoft.com/office/drawing/2014/main" id="{6057F384-2CA3-07D6-2A5A-C4320B2E10CE}"/>
                </a:ext>
              </a:extLst>
            </p:cNvPr>
            <p:cNvSpPr txBox="1">
              <a:spLocks noChangeAspect="1" noChangeArrowheads="1"/>
            </p:cNvSpPr>
            <p:nvPr/>
          </p:nvSpPr>
          <p:spPr bwMode="auto">
            <a:xfrm>
              <a:off x="2881" y="3313"/>
              <a:ext cx="188"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71" name="Text Box 18">
              <a:extLst>
                <a:ext uri="{FF2B5EF4-FFF2-40B4-BE49-F238E27FC236}">
                  <a16:creationId xmlns:a16="http://schemas.microsoft.com/office/drawing/2014/main" id="{53D203C2-D0E1-489E-D5A3-A3AA8B81B669}"/>
                </a:ext>
              </a:extLst>
            </p:cNvPr>
            <p:cNvSpPr txBox="1">
              <a:spLocks noChangeAspect="1" noChangeArrowheads="1"/>
            </p:cNvSpPr>
            <p:nvPr/>
          </p:nvSpPr>
          <p:spPr bwMode="auto">
            <a:xfrm>
              <a:off x="2881" y="3462"/>
              <a:ext cx="190" cy="178"/>
            </a:xfrm>
            <a:prstGeom prst="rect">
              <a:avLst/>
            </a:prstGeom>
            <a:grp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11434" rIns="96808" bIns="1143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grpSp>
      <p:grpSp>
        <p:nvGrpSpPr>
          <p:cNvPr id="72" name="Group 20">
            <a:extLst>
              <a:ext uri="{FF2B5EF4-FFF2-40B4-BE49-F238E27FC236}">
                <a16:creationId xmlns:a16="http://schemas.microsoft.com/office/drawing/2014/main" id="{6F4DA5CB-25F9-EB95-3233-684276A8A24F}"/>
              </a:ext>
            </a:extLst>
          </p:cNvPr>
          <p:cNvGrpSpPr>
            <a:grpSpLocks/>
          </p:cNvGrpSpPr>
          <p:nvPr/>
        </p:nvGrpSpPr>
        <p:grpSpPr bwMode="auto">
          <a:xfrm>
            <a:off x="6920594" y="4288510"/>
            <a:ext cx="4370387" cy="355600"/>
            <a:chOff x="895" y="3711"/>
            <a:chExt cx="2753" cy="224"/>
          </a:xfrm>
        </p:grpSpPr>
        <p:grpSp>
          <p:nvGrpSpPr>
            <p:cNvPr id="73" name="Group 21">
              <a:extLst>
                <a:ext uri="{FF2B5EF4-FFF2-40B4-BE49-F238E27FC236}">
                  <a16:creationId xmlns:a16="http://schemas.microsoft.com/office/drawing/2014/main" id="{D6EAC936-B81C-B23C-B320-07823979152A}"/>
                </a:ext>
              </a:extLst>
            </p:cNvPr>
            <p:cNvGrpSpPr>
              <a:grpSpLocks noChangeAspect="1"/>
            </p:cNvGrpSpPr>
            <p:nvPr/>
          </p:nvGrpSpPr>
          <p:grpSpPr bwMode="auto">
            <a:xfrm>
              <a:off x="1001" y="3712"/>
              <a:ext cx="2647" cy="38"/>
              <a:chOff x="459" y="725"/>
              <a:chExt cx="2993" cy="0"/>
            </a:xfrm>
          </p:grpSpPr>
          <p:sp>
            <p:nvSpPr>
              <p:cNvPr id="86" name="Line 22">
                <a:extLst>
                  <a:ext uri="{FF2B5EF4-FFF2-40B4-BE49-F238E27FC236}">
                    <a16:creationId xmlns:a16="http://schemas.microsoft.com/office/drawing/2014/main" id="{F504581F-16FE-F8BC-714D-9BD0B2E733F6}"/>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3">
                <a:extLst>
                  <a:ext uri="{FF2B5EF4-FFF2-40B4-BE49-F238E27FC236}">
                    <a16:creationId xmlns:a16="http://schemas.microsoft.com/office/drawing/2014/main" id="{23563174-8B7A-E207-AA7E-A2EADC6EED43}"/>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4">
                <a:extLst>
                  <a:ext uri="{FF2B5EF4-FFF2-40B4-BE49-F238E27FC236}">
                    <a16:creationId xmlns:a16="http://schemas.microsoft.com/office/drawing/2014/main" id="{317BEA97-A50B-FDCC-C116-B37634B8D3D1}"/>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5">
                <a:extLst>
                  <a:ext uri="{FF2B5EF4-FFF2-40B4-BE49-F238E27FC236}">
                    <a16:creationId xmlns:a16="http://schemas.microsoft.com/office/drawing/2014/main" id="{B38A9BE9-11F7-4CC0-113B-C7366066A2C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26">
                <a:extLst>
                  <a:ext uri="{FF2B5EF4-FFF2-40B4-BE49-F238E27FC236}">
                    <a16:creationId xmlns:a16="http://schemas.microsoft.com/office/drawing/2014/main" id="{57247500-EEAE-8C5A-CC24-6158EA0F554C}"/>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27">
                <a:extLst>
                  <a:ext uri="{FF2B5EF4-FFF2-40B4-BE49-F238E27FC236}">
                    <a16:creationId xmlns:a16="http://schemas.microsoft.com/office/drawing/2014/main" id="{ECBA8B62-ED2B-8EF3-E15F-1304DE5FF79B}"/>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28">
                <a:extLst>
                  <a:ext uri="{FF2B5EF4-FFF2-40B4-BE49-F238E27FC236}">
                    <a16:creationId xmlns:a16="http://schemas.microsoft.com/office/drawing/2014/main" id="{E2B462CF-204B-3699-E07D-259C6F717A65}"/>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29">
                <a:extLst>
                  <a:ext uri="{FF2B5EF4-FFF2-40B4-BE49-F238E27FC236}">
                    <a16:creationId xmlns:a16="http://schemas.microsoft.com/office/drawing/2014/main" id="{35190E6C-D76B-9895-9DEA-F500ABA2A1DA}"/>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30">
                <a:extLst>
                  <a:ext uri="{FF2B5EF4-FFF2-40B4-BE49-F238E27FC236}">
                    <a16:creationId xmlns:a16="http://schemas.microsoft.com/office/drawing/2014/main" id="{179C73A7-8DCE-E261-8208-D7D389C304CE}"/>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31">
                <a:extLst>
                  <a:ext uri="{FF2B5EF4-FFF2-40B4-BE49-F238E27FC236}">
                    <a16:creationId xmlns:a16="http://schemas.microsoft.com/office/drawing/2014/main" id="{37BDEAD0-2450-829B-2CD3-B818681B418F}"/>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32">
                <a:extLst>
                  <a:ext uri="{FF2B5EF4-FFF2-40B4-BE49-F238E27FC236}">
                    <a16:creationId xmlns:a16="http://schemas.microsoft.com/office/drawing/2014/main" id="{4F686C60-D4C1-BBE2-5A25-E08F7E79E1ED}"/>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 name="Text Box 33">
              <a:extLst>
                <a:ext uri="{FF2B5EF4-FFF2-40B4-BE49-F238E27FC236}">
                  <a16:creationId xmlns:a16="http://schemas.microsoft.com/office/drawing/2014/main" id="{5D95E16D-1DDE-36F2-8B00-88B674DA8E09}"/>
                </a:ext>
              </a:extLst>
            </p:cNvPr>
            <p:cNvSpPr txBox="1">
              <a:spLocks noChangeAspect="1" noChangeArrowheads="1"/>
            </p:cNvSpPr>
            <p:nvPr/>
          </p:nvSpPr>
          <p:spPr bwMode="auto">
            <a:xfrm>
              <a:off x="895"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75" name="Text Box 34">
              <a:extLst>
                <a:ext uri="{FF2B5EF4-FFF2-40B4-BE49-F238E27FC236}">
                  <a16:creationId xmlns:a16="http://schemas.microsoft.com/office/drawing/2014/main" id="{8A5F5BE6-02B2-D248-87D6-2E54728D2B65}"/>
                </a:ext>
              </a:extLst>
            </p:cNvPr>
            <p:cNvSpPr txBox="1">
              <a:spLocks noChangeAspect="1" noChangeArrowheads="1"/>
            </p:cNvSpPr>
            <p:nvPr/>
          </p:nvSpPr>
          <p:spPr bwMode="auto">
            <a:xfrm>
              <a:off x="1137"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6" name="Text Box 35">
              <a:extLst>
                <a:ext uri="{FF2B5EF4-FFF2-40B4-BE49-F238E27FC236}">
                  <a16:creationId xmlns:a16="http://schemas.microsoft.com/office/drawing/2014/main" id="{BBA29A87-CBC0-58FE-B0C7-FD4C7C603BDD}"/>
                </a:ext>
              </a:extLst>
            </p:cNvPr>
            <p:cNvSpPr txBox="1">
              <a:spLocks noChangeAspect="1" noChangeArrowheads="1"/>
            </p:cNvSpPr>
            <p:nvPr/>
          </p:nvSpPr>
          <p:spPr bwMode="auto">
            <a:xfrm>
              <a:off x="1378"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7" name="Text Box 36">
              <a:extLst>
                <a:ext uri="{FF2B5EF4-FFF2-40B4-BE49-F238E27FC236}">
                  <a16:creationId xmlns:a16="http://schemas.microsoft.com/office/drawing/2014/main" id="{B454D1C9-F2B9-D7CF-6DDB-C9D1652AE34B}"/>
                </a:ext>
              </a:extLst>
            </p:cNvPr>
            <p:cNvSpPr txBox="1">
              <a:spLocks noChangeAspect="1" noChangeArrowheads="1"/>
            </p:cNvSpPr>
            <p:nvPr/>
          </p:nvSpPr>
          <p:spPr bwMode="auto">
            <a:xfrm>
              <a:off x="1619"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C</a:t>
              </a:r>
              <a:endParaRPr lang="en-US" altLang="zh-CN" i="1">
                <a:solidFill>
                  <a:srgbClr val="0C325C"/>
                </a:solidFill>
                <a:ea typeface="宋体" panose="02010600030101010101" pitchFamily="2" charset="-122"/>
              </a:endParaRPr>
            </a:p>
          </p:txBody>
        </p:sp>
        <p:sp>
          <p:nvSpPr>
            <p:cNvPr id="78" name="Text Box 37">
              <a:extLst>
                <a:ext uri="{FF2B5EF4-FFF2-40B4-BE49-F238E27FC236}">
                  <a16:creationId xmlns:a16="http://schemas.microsoft.com/office/drawing/2014/main" id="{9A04624F-0A6A-B752-F434-1E893384E9B5}"/>
                </a:ext>
              </a:extLst>
            </p:cNvPr>
            <p:cNvSpPr txBox="1">
              <a:spLocks noChangeAspect="1" noChangeArrowheads="1"/>
            </p:cNvSpPr>
            <p:nvPr/>
          </p:nvSpPr>
          <p:spPr bwMode="auto">
            <a:xfrm>
              <a:off x="1859" y="3712"/>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79" name="Text Box 38">
              <a:extLst>
                <a:ext uri="{FF2B5EF4-FFF2-40B4-BE49-F238E27FC236}">
                  <a16:creationId xmlns:a16="http://schemas.microsoft.com/office/drawing/2014/main" id="{93577DD5-F128-046F-FE99-8A88F819C66A}"/>
                </a:ext>
              </a:extLst>
            </p:cNvPr>
            <p:cNvSpPr txBox="1">
              <a:spLocks noChangeAspect="1" noChangeArrowheads="1"/>
            </p:cNvSpPr>
            <p:nvPr/>
          </p:nvSpPr>
          <p:spPr bwMode="auto">
            <a:xfrm>
              <a:off x="2100"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A</a:t>
              </a:r>
              <a:endParaRPr lang="en-US" altLang="zh-CN" i="1">
                <a:solidFill>
                  <a:srgbClr val="0C325C"/>
                </a:solidFill>
                <a:ea typeface="宋体" panose="02010600030101010101" pitchFamily="2" charset="-122"/>
              </a:endParaRPr>
            </a:p>
          </p:txBody>
        </p:sp>
        <p:sp>
          <p:nvSpPr>
            <p:cNvPr id="80" name="Text Box 39">
              <a:extLst>
                <a:ext uri="{FF2B5EF4-FFF2-40B4-BE49-F238E27FC236}">
                  <a16:creationId xmlns:a16="http://schemas.microsoft.com/office/drawing/2014/main" id="{7057B190-968B-01F8-BBC9-510B8B4C83F2}"/>
                </a:ext>
              </a:extLst>
            </p:cNvPr>
            <p:cNvSpPr txBox="1">
              <a:spLocks noChangeAspect="1" noChangeArrowheads="1"/>
            </p:cNvSpPr>
            <p:nvPr/>
          </p:nvSpPr>
          <p:spPr bwMode="auto">
            <a:xfrm>
              <a:off x="234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81" name="Text Box 40">
              <a:extLst>
                <a:ext uri="{FF2B5EF4-FFF2-40B4-BE49-F238E27FC236}">
                  <a16:creationId xmlns:a16="http://schemas.microsoft.com/office/drawing/2014/main" id="{D46F2A25-12F1-553A-F013-A66B0F0712D7}"/>
                </a:ext>
              </a:extLst>
            </p:cNvPr>
            <p:cNvSpPr txBox="1">
              <a:spLocks noChangeAspect="1" noChangeArrowheads="1"/>
            </p:cNvSpPr>
            <p:nvPr/>
          </p:nvSpPr>
          <p:spPr bwMode="auto">
            <a:xfrm>
              <a:off x="2581"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2" name="Text Box 41">
              <a:extLst>
                <a:ext uri="{FF2B5EF4-FFF2-40B4-BE49-F238E27FC236}">
                  <a16:creationId xmlns:a16="http://schemas.microsoft.com/office/drawing/2014/main" id="{163A1542-4E6F-B4E4-A91D-8DA8238C3422}"/>
                </a:ext>
              </a:extLst>
            </p:cNvPr>
            <p:cNvSpPr txBox="1">
              <a:spLocks noChangeAspect="1" noChangeArrowheads="1"/>
            </p:cNvSpPr>
            <p:nvPr/>
          </p:nvSpPr>
          <p:spPr bwMode="auto">
            <a:xfrm>
              <a:off x="3063" y="3712"/>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83" name="Text Box 42">
              <a:extLst>
                <a:ext uri="{FF2B5EF4-FFF2-40B4-BE49-F238E27FC236}">
                  <a16:creationId xmlns:a16="http://schemas.microsoft.com/office/drawing/2014/main" id="{7E087281-8FBA-C961-966A-90E4E1E60D4B}"/>
                </a:ext>
              </a:extLst>
            </p:cNvPr>
            <p:cNvSpPr txBox="1">
              <a:spLocks noChangeAspect="1" noChangeArrowheads="1"/>
            </p:cNvSpPr>
            <p:nvPr/>
          </p:nvSpPr>
          <p:spPr bwMode="auto">
            <a:xfrm>
              <a:off x="3304" y="3712"/>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84" name="Text Box 43">
              <a:extLst>
                <a:ext uri="{FF2B5EF4-FFF2-40B4-BE49-F238E27FC236}">
                  <a16:creationId xmlns:a16="http://schemas.microsoft.com/office/drawing/2014/main" id="{D6FA9D48-F839-4F5F-CC46-2B56678C0BE3}"/>
                </a:ext>
              </a:extLst>
            </p:cNvPr>
            <p:cNvSpPr txBox="1">
              <a:spLocks noChangeAspect="1" noChangeArrowheads="1"/>
            </p:cNvSpPr>
            <p:nvPr/>
          </p:nvSpPr>
          <p:spPr bwMode="auto">
            <a:xfrm>
              <a:off x="2820" y="3711"/>
              <a:ext cx="30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grpSp>
        <p:nvGrpSpPr>
          <p:cNvPr id="97" name="Group 96">
            <a:extLst>
              <a:ext uri="{FF2B5EF4-FFF2-40B4-BE49-F238E27FC236}">
                <a16:creationId xmlns:a16="http://schemas.microsoft.com/office/drawing/2014/main" id="{B5BFFC6D-55B2-F5CA-DE5B-7EE634705687}"/>
              </a:ext>
            </a:extLst>
          </p:cNvPr>
          <p:cNvGrpSpPr>
            <a:grpSpLocks/>
          </p:cNvGrpSpPr>
          <p:nvPr/>
        </p:nvGrpSpPr>
        <p:grpSpPr bwMode="auto">
          <a:xfrm>
            <a:off x="6945994" y="2027918"/>
            <a:ext cx="4344987" cy="381000"/>
            <a:chOff x="911" y="2287"/>
            <a:chExt cx="2737" cy="240"/>
          </a:xfrm>
        </p:grpSpPr>
        <p:grpSp>
          <p:nvGrpSpPr>
            <p:cNvPr id="98" name="Group 97">
              <a:extLst>
                <a:ext uri="{FF2B5EF4-FFF2-40B4-BE49-F238E27FC236}">
                  <a16:creationId xmlns:a16="http://schemas.microsoft.com/office/drawing/2014/main" id="{EC4D2EA0-0E83-94B5-F703-9D204C592490}"/>
                </a:ext>
              </a:extLst>
            </p:cNvPr>
            <p:cNvGrpSpPr>
              <a:grpSpLocks noChangeAspect="1"/>
            </p:cNvGrpSpPr>
            <p:nvPr/>
          </p:nvGrpSpPr>
          <p:grpSpPr bwMode="auto">
            <a:xfrm>
              <a:off x="1000" y="2487"/>
              <a:ext cx="2648" cy="40"/>
              <a:chOff x="459" y="725"/>
              <a:chExt cx="2993" cy="0"/>
            </a:xfrm>
          </p:grpSpPr>
          <p:sp>
            <p:nvSpPr>
              <p:cNvPr id="111" name="Line 98">
                <a:extLst>
                  <a:ext uri="{FF2B5EF4-FFF2-40B4-BE49-F238E27FC236}">
                    <a16:creationId xmlns:a16="http://schemas.microsoft.com/office/drawing/2014/main" id="{9CBDB497-BF78-9814-4CB8-D0DF61E7BBFA}"/>
                  </a:ext>
                </a:extLst>
              </p:cNvPr>
              <p:cNvSpPr>
                <a:spLocks noChangeAspect="1"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99">
                <a:extLst>
                  <a:ext uri="{FF2B5EF4-FFF2-40B4-BE49-F238E27FC236}">
                    <a16:creationId xmlns:a16="http://schemas.microsoft.com/office/drawing/2014/main" id="{DADA4682-3EE8-E59E-E023-550DCFB1C43C}"/>
                  </a:ext>
                </a:extLst>
              </p:cNvPr>
              <p:cNvSpPr>
                <a:spLocks noChangeAspect="1"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00">
                <a:extLst>
                  <a:ext uri="{FF2B5EF4-FFF2-40B4-BE49-F238E27FC236}">
                    <a16:creationId xmlns:a16="http://schemas.microsoft.com/office/drawing/2014/main" id="{D9CC83C8-4101-9AE0-C059-9B300BFAA345}"/>
                  </a:ext>
                </a:extLst>
              </p:cNvPr>
              <p:cNvSpPr>
                <a:spLocks noChangeAspect="1"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01">
                <a:extLst>
                  <a:ext uri="{FF2B5EF4-FFF2-40B4-BE49-F238E27FC236}">
                    <a16:creationId xmlns:a16="http://schemas.microsoft.com/office/drawing/2014/main" id="{EACB05F3-85CE-6A7E-4391-55D768F12DD0}"/>
                  </a:ext>
                </a:extLst>
              </p:cNvPr>
              <p:cNvSpPr>
                <a:spLocks noChangeAspect="1"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02">
                <a:extLst>
                  <a:ext uri="{FF2B5EF4-FFF2-40B4-BE49-F238E27FC236}">
                    <a16:creationId xmlns:a16="http://schemas.microsoft.com/office/drawing/2014/main" id="{3C382C6E-24F9-14D6-7721-A5D26FD111C8}"/>
                  </a:ext>
                </a:extLst>
              </p:cNvPr>
              <p:cNvSpPr>
                <a:spLocks noChangeAspect="1"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03">
                <a:extLst>
                  <a:ext uri="{FF2B5EF4-FFF2-40B4-BE49-F238E27FC236}">
                    <a16:creationId xmlns:a16="http://schemas.microsoft.com/office/drawing/2014/main" id="{2376255D-1F94-954C-7DB1-9A84DE2BA828}"/>
                  </a:ext>
                </a:extLst>
              </p:cNvPr>
              <p:cNvSpPr>
                <a:spLocks noChangeAspect="1"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04">
                <a:extLst>
                  <a:ext uri="{FF2B5EF4-FFF2-40B4-BE49-F238E27FC236}">
                    <a16:creationId xmlns:a16="http://schemas.microsoft.com/office/drawing/2014/main" id="{A523A1E5-9512-0FDF-3270-FFA679F3D74F}"/>
                  </a:ext>
                </a:extLst>
              </p:cNvPr>
              <p:cNvSpPr>
                <a:spLocks noChangeAspect="1"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05">
                <a:extLst>
                  <a:ext uri="{FF2B5EF4-FFF2-40B4-BE49-F238E27FC236}">
                    <a16:creationId xmlns:a16="http://schemas.microsoft.com/office/drawing/2014/main" id="{200477DB-0B71-2D02-941F-B26E6AAABE19}"/>
                  </a:ext>
                </a:extLst>
              </p:cNvPr>
              <p:cNvSpPr>
                <a:spLocks noChangeAspect="1"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06">
                <a:extLst>
                  <a:ext uri="{FF2B5EF4-FFF2-40B4-BE49-F238E27FC236}">
                    <a16:creationId xmlns:a16="http://schemas.microsoft.com/office/drawing/2014/main" id="{6FE212E2-04C3-73B4-0D4E-DB20023B16DB}"/>
                  </a:ext>
                </a:extLst>
              </p:cNvPr>
              <p:cNvSpPr>
                <a:spLocks noChangeAspect="1"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07">
                <a:extLst>
                  <a:ext uri="{FF2B5EF4-FFF2-40B4-BE49-F238E27FC236}">
                    <a16:creationId xmlns:a16="http://schemas.microsoft.com/office/drawing/2014/main" id="{176A0C06-2D07-46D1-B734-B45E6032E1BE}"/>
                  </a:ext>
                </a:extLst>
              </p:cNvPr>
              <p:cNvSpPr>
                <a:spLocks noChangeAspect="1"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08">
                <a:extLst>
                  <a:ext uri="{FF2B5EF4-FFF2-40B4-BE49-F238E27FC236}">
                    <a16:creationId xmlns:a16="http://schemas.microsoft.com/office/drawing/2014/main" id="{0E971F46-3006-E9A0-2517-0E4864A9B525}"/>
                  </a:ext>
                </a:extLst>
              </p:cNvPr>
              <p:cNvSpPr>
                <a:spLocks noChangeAspect="1"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9" name="Text Box 109">
              <a:extLst>
                <a:ext uri="{FF2B5EF4-FFF2-40B4-BE49-F238E27FC236}">
                  <a16:creationId xmlns:a16="http://schemas.microsoft.com/office/drawing/2014/main" id="{E53C89C0-BD42-2A6A-CAF1-F1E4F34DA041}"/>
                </a:ext>
              </a:extLst>
            </p:cNvPr>
            <p:cNvSpPr txBox="1">
              <a:spLocks noChangeAspect="1" noChangeArrowheads="1"/>
            </p:cNvSpPr>
            <p:nvPr/>
          </p:nvSpPr>
          <p:spPr bwMode="auto">
            <a:xfrm>
              <a:off x="911" y="2287"/>
              <a:ext cx="20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0" name="Text Box 110">
              <a:extLst>
                <a:ext uri="{FF2B5EF4-FFF2-40B4-BE49-F238E27FC236}">
                  <a16:creationId xmlns:a16="http://schemas.microsoft.com/office/drawing/2014/main" id="{CE5E871C-390E-A6C8-78F0-41F124EB2101}"/>
                </a:ext>
              </a:extLst>
            </p:cNvPr>
            <p:cNvSpPr txBox="1">
              <a:spLocks noChangeAspect="1" noChangeArrowheads="1"/>
            </p:cNvSpPr>
            <p:nvPr/>
          </p:nvSpPr>
          <p:spPr bwMode="auto">
            <a:xfrm>
              <a:off x="1128"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1" name="Text Box 111">
              <a:extLst>
                <a:ext uri="{FF2B5EF4-FFF2-40B4-BE49-F238E27FC236}">
                  <a16:creationId xmlns:a16="http://schemas.microsoft.com/office/drawing/2014/main" id="{887802B3-78E2-94CF-2074-4E16707836EC}"/>
                </a:ext>
              </a:extLst>
            </p:cNvPr>
            <p:cNvSpPr txBox="1">
              <a:spLocks noChangeAspect="1" noChangeArrowheads="1"/>
            </p:cNvSpPr>
            <p:nvPr/>
          </p:nvSpPr>
          <p:spPr bwMode="auto">
            <a:xfrm>
              <a:off x="1371"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2" name="Text Box 112">
              <a:extLst>
                <a:ext uri="{FF2B5EF4-FFF2-40B4-BE49-F238E27FC236}">
                  <a16:creationId xmlns:a16="http://schemas.microsoft.com/office/drawing/2014/main" id="{183D1ACE-637E-131B-47E9-1671AC1995BD}"/>
                </a:ext>
              </a:extLst>
            </p:cNvPr>
            <p:cNvSpPr txBox="1">
              <a:spLocks noChangeAspect="1" noChangeArrowheads="1"/>
            </p:cNvSpPr>
            <p:nvPr/>
          </p:nvSpPr>
          <p:spPr bwMode="auto">
            <a:xfrm>
              <a:off x="1609" y="2287"/>
              <a:ext cx="2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03" name="Text Box 113">
              <a:extLst>
                <a:ext uri="{FF2B5EF4-FFF2-40B4-BE49-F238E27FC236}">
                  <a16:creationId xmlns:a16="http://schemas.microsoft.com/office/drawing/2014/main" id="{2B6FD5EB-06E8-1F9F-7AE1-DF7539E15DB3}"/>
                </a:ext>
              </a:extLst>
            </p:cNvPr>
            <p:cNvSpPr txBox="1">
              <a:spLocks noChangeAspect="1" noChangeArrowheads="1"/>
            </p:cNvSpPr>
            <p:nvPr/>
          </p:nvSpPr>
          <p:spPr bwMode="auto">
            <a:xfrm>
              <a:off x="1853"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B</a:t>
              </a:r>
              <a:endParaRPr lang="en-US" altLang="zh-CN" i="1">
                <a:solidFill>
                  <a:srgbClr val="0C325C"/>
                </a:solidFill>
                <a:ea typeface="宋体" panose="02010600030101010101" pitchFamily="2" charset="-122"/>
              </a:endParaRPr>
            </a:p>
          </p:txBody>
        </p:sp>
        <p:sp>
          <p:nvSpPr>
            <p:cNvPr id="104" name="Text Box 114">
              <a:extLst>
                <a:ext uri="{FF2B5EF4-FFF2-40B4-BE49-F238E27FC236}">
                  <a16:creationId xmlns:a16="http://schemas.microsoft.com/office/drawing/2014/main" id="{E157E5CF-F021-07E2-BC3F-A8FB38ACD46C}"/>
                </a:ext>
              </a:extLst>
            </p:cNvPr>
            <p:cNvSpPr txBox="1">
              <a:spLocks noChangeAspect="1" noChangeArrowheads="1"/>
            </p:cNvSpPr>
            <p:nvPr/>
          </p:nvSpPr>
          <p:spPr bwMode="auto">
            <a:xfrm>
              <a:off x="233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05" name="Text Box 115">
              <a:extLst>
                <a:ext uri="{FF2B5EF4-FFF2-40B4-BE49-F238E27FC236}">
                  <a16:creationId xmlns:a16="http://schemas.microsoft.com/office/drawing/2014/main" id="{BA0EA212-0FA0-0634-2BCD-32864D12D3D5}"/>
                </a:ext>
              </a:extLst>
            </p:cNvPr>
            <p:cNvSpPr txBox="1">
              <a:spLocks noChangeAspect="1" noChangeArrowheads="1"/>
            </p:cNvSpPr>
            <p:nvPr/>
          </p:nvSpPr>
          <p:spPr bwMode="auto">
            <a:xfrm>
              <a:off x="2094" y="2287"/>
              <a:ext cx="20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06" name="Text Box 116">
              <a:extLst>
                <a:ext uri="{FF2B5EF4-FFF2-40B4-BE49-F238E27FC236}">
                  <a16:creationId xmlns:a16="http://schemas.microsoft.com/office/drawing/2014/main" id="{1F5952DA-62E8-AD56-4592-FB9AC3A1FC87}"/>
                </a:ext>
              </a:extLst>
            </p:cNvPr>
            <p:cNvSpPr txBox="1">
              <a:spLocks noChangeAspect="1" noChangeArrowheads="1"/>
            </p:cNvSpPr>
            <p:nvPr/>
          </p:nvSpPr>
          <p:spPr bwMode="auto">
            <a:xfrm>
              <a:off x="2599" y="2287"/>
              <a:ext cx="2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7" name="Text Box 117">
              <a:extLst>
                <a:ext uri="{FF2B5EF4-FFF2-40B4-BE49-F238E27FC236}">
                  <a16:creationId xmlns:a16="http://schemas.microsoft.com/office/drawing/2014/main" id="{7B89378A-C747-D3EA-EA37-D838D9148B10}"/>
                </a:ext>
              </a:extLst>
            </p:cNvPr>
            <p:cNvSpPr txBox="1">
              <a:spLocks noChangeAspect="1" noChangeArrowheads="1"/>
            </p:cNvSpPr>
            <p:nvPr/>
          </p:nvSpPr>
          <p:spPr bwMode="auto">
            <a:xfrm>
              <a:off x="2815" y="2287"/>
              <a:ext cx="20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08" name="Text Box 118">
              <a:extLst>
                <a:ext uri="{FF2B5EF4-FFF2-40B4-BE49-F238E27FC236}">
                  <a16:creationId xmlns:a16="http://schemas.microsoft.com/office/drawing/2014/main" id="{3DD0C12F-D137-A484-685F-EAB620A158E6}"/>
                </a:ext>
              </a:extLst>
            </p:cNvPr>
            <p:cNvSpPr txBox="1">
              <a:spLocks noChangeAspect="1" noChangeArrowheads="1"/>
            </p:cNvSpPr>
            <p:nvPr/>
          </p:nvSpPr>
          <p:spPr bwMode="auto">
            <a:xfrm>
              <a:off x="3078" y="2287"/>
              <a:ext cx="301"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sp>
          <p:nvSpPr>
            <p:cNvPr id="109" name="Text Box 119">
              <a:extLst>
                <a:ext uri="{FF2B5EF4-FFF2-40B4-BE49-F238E27FC236}">
                  <a16:creationId xmlns:a16="http://schemas.microsoft.com/office/drawing/2014/main" id="{3C08D791-FDC0-6047-5F58-D5374A0547D5}"/>
                </a:ext>
              </a:extLst>
            </p:cNvPr>
            <p:cNvSpPr txBox="1">
              <a:spLocks noChangeAspect="1" noChangeArrowheads="1"/>
            </p:cNvSpPr>
            <p:nvPr/>
          </p:nvSpPr>
          <p:spPr bwMode="auto">
            <a:xfrm>
              <a:off x="3320" y="2287"/>
              <a:ext cx="30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a:solidFill>
                    <a:srgbClr val="0C325C"/>
                  </a:solidFill>
                </a:rPr>
                <a:t>0</a:t>
              </a:r>
              <a:endParaRPr lang="en-US" altLang="zh-CN">
                <a:solidFill>
                  <a:srgbClr val="0C325C"/>
                </a:solidFill>
                <a:ea typeface="宋体" panose="02010600030101010101" pitchFamily="2" charset="-122"/>
              </a:endParaRPr>
            </a:p>
          </p:txBody>
        </p:sp>
      </p:grpSp>
      <p:sp>
        <p:nvSpPr>
          <p:cNvPr id="122" name="Right Arrow 121">
            <a:extLst>
              <a:ext uri="{FF2B5EF4-FFF2-40B4-BE49-F238E27FC236}">
                <a16:creationId xmlns:a16="http://schemas.microsoft.com/office/drawing/2014/main" id="{5FB3D1F0-A5CA-C346-A43F-86122D3B1C05}"/>
              </a:ext>
            </a:extLst>
          </p:cNvPr>
          <p:cNvSpPr/>
          <p:nvPr/>
        </p:nvSpPr>
        <p:spPr>
          <a:xfrm>
            <a:off x="6261326" y="2375354"/>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Box 64">
            <a:extLst>
              <a:ext uri="{FF2B5EF4-FFF2-40B4-BE49-F238E27FC236}">
                <a16:creationId xmlns:a16="http://schemas.microsoft.com/office/drawing/2014/main" id="{7D7AF49C-828D-EA12-B176-9C2D7E691A21}"/>
              </a:ext>
            </a:extLst>
          </p:cNvPr>
          <p:cNvSpPr txBox="1">
            <a:spLocks noChangeArrowheads="1"/>
          </p:cNvSpPr>
          <p:nvPr/>
        </p:nvSpPr>
        <p:spPr bwMode="auto">
          <a:xfrm>
            <a:off x="1530805" y="3047093"/>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
        <p:nvSpPr>
          <p:cNvPr id="3" name="Oval 17">
            <a:extLst>
              <a:ext uri="{FF2B5EF4-FFF2-40B4-BE49-F238E27FC236}">
                <a16:creationId xmlns:a16="http://schemas.microsoft.com/office/drawing/2014/main" id="{A9661008-6D06-6119-A7FB-D982FAD0483A}"/>
              </a:ext>
            </a:extLst>
          </p:cNvPr>
          <p:cNvSpPr>
            <a:spLocks noChangeAspect="1" noChangeArrowheads="1"/>
          </p:cNvSpPr>
          <p:nvPr/>
        </p:nvSpPr>
        <p:spPr bwMode="auto">
          <a:xfrm>
            <a:off x="7690531"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 name="Oval 19">
            <a:extLst>
              <a:ext uri="{FF2B5EF4-FFF2-40B4-BE49-F238E27FC236}">
                <a16:creationId xmlns:a16="http://schemas.microsoft.com/office/drawing/2014/main" id="{744E53E9-8F78-58C8-0AD2-D0F202843348}"/>
              </a:ext>
            </a:extLst>
          </p:cNvPr>
          <p:cNvSpPr>
            <a:spLocks noChangeAspect="1" noChangeArrowheads="1"/>
          </p:cNvSpPr>
          <p:nvPr/>
        </p:nvSpPr>
        <p:spPr bwMode="auto">
          <a:xfrm>
            <a:off x="8836706" y="2044586"/>
            <a:ext cx="382588"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3" name="Oval 21">
            <a:extLst>
              <a:ext uri="{FF2B5EF4-FFF2-40B4-BE49-F238E27FC236}">
                <a16:creationId xmlns:a16="http://schemas.microsoft.com/office/drawing/2014/main" id="{4486D3D9-760D-6EA1-9B4C-99B959BA4B5E}"/>
              </a:ext>
            </a:extLst>
          </p:cNvPr>
          <p:cNvSpPr>
            <a:spLocks noChangeAspect="1" noChangeArrowheads="1"/>
          </p:cNvSpPr>
          <p:nvPr/>
        </p:nvSpPr>
        <p:spPr bwMode="auto">
          <a:xfrm>
            <a:off x="9219294" y="2044586"/>
            <a:ext cx="381000"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5" name="Oval 23">
            <a:extLst>
              <a:ext uri="{FF2B5EF4-FFF2-40B4-BE49-F238E27FC236}">
                <a16:creationId xmlns:a16="http://schemas.microsoft.com/office/drawing/2014/main" id="{3719353B-9609-5458-B951-34A107952039}"/>
              </a:ext>
            </a:extLst>
          </p:cNvPr>
          <p:cNvSpPr>
            <a:spLocks noChangeAspect="1" noChangeArrowheads="1"/>
          </p:cNvSpPr>
          <p:nvPr/>
        </p:nvSpPr>
        <p:spPr bwMode="auto">
          <a:xfrm>
            <a:off x="9982881" y="2044586"/>
            <a:ext cx="384175" cy="2611437"/>
          </a:xfrm>
          <a:prstGeom prst="ellipse">
            <a:avLst/>
          </a:prstGeom>
          <a:noFill/>
          <a:ln w="28575">
            <a:solidFill>
              <a:srgbClr val="CC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0" name="Line 3">
            <a:extLst>
              <a:ext uri="{FF2B5EF4-FFF2-40B4-BE49-F238E27FC236}">
                <a16:creationId xmlns:a16="http://schemas.microsoft.com/office/drawing/2014/main" id="{E588B7BF-3EC0-5D28-9E71-990BB2618EE1}"/>
              </a:ext>
            </a:extLst>
          </p:cNvPr>
          <p:cNvSpPr>
            <a:spLocks noChangeAspect="1" noChangeShapeType="1"/>
          </p:cNvSpPr>
          <p:nvPr/>
        </p:nvSpPr>
        <p:spPr bwMode="auto">
          <a:xfrm>
            <a:off x="4193673" y="4129768"/>
            <a:ext cx="1587" cy="1835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4">
            <a:extLst>
              <a:ext uri="{FF2B5EF4-FFF2-40B4-BE49-F238E27FC236}">
                <a16:creationId xmlns:a16="http://schemas.microsoft.com/office/drawing/2014/main" id="{6949D313-E9B5-2C11-7EA1-A7CB42E3B6F7}"/>
              </a:ext>
            </a:extLst>
          </p:cNvPr>
          <p:cNvSpPr>
            <a:spLocks noChangeAspect="1" noChangeShapeType="1"/>
          </p:cNvSpPr>
          <p:nvPr/>
        </p:nvSpPr>
        <p:spPr bwMode="auto">
          <a:xfrm>
            <a:off x="4625473" y="4121830"/>
            <a:ext cx="1587" cy="1849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
            <a:extLst>
              <a:ext uri="{FF2B5EF4-FFF2-40B4-BE49-F238E27FC236}">
                <a16:creationId xmlns:a16="http://schemas.microsoft.com/office/drawing/2014/main" id="{513CE1AC-1A23-1FAE-AE9A-8D518EB21888}"/>
              </a:ext>
            </a:extLst>
          </p:cNvPr>
          <p:cNvSpPr>
            <a:spLocks noChangeAspect="1" noChangeShapeType="1"/>
          </p:cNvSpPr>
          <p:nvPr/>
        </p:nvSpPr>
        <p:spPr bwMode="auto">
          <a:xfrm>
            <a:off x="5074735" y="4137705"/>
            <a:ext cx="1588"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6">
            <a:extLst>
              <a:ext uri="{FF2B5EF4-FFF2-40B4-BE49-F238E27FC236}">
                <a16:creationId xmlns:a16="http://schemas.microsoft.com/office/drawing/2014/main" id="{7715B3F2-58B7-DE6C-B0EB-9A588479460F}"/>
              </a:ext>
            </a:extLst>
          </p:cNvPr>
          <p:cNvSpPr>
            <a:spLocks noChangeAspect="1" noChangeShapeType="1"/>
          </p:cNvSpPr>
          <p:nvPr/>
        </p:nvSpPr>
        <p:spPr bwMode="auto">
          <a:xfrm>
            <a:off x="5527173" y="4137705"/>
            <a:ext cx="1587" cy="1819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7">
            <a:extLst>
              <a:ext uri="{FF2B5EF4-FFF2-40B4-BE49-F238E27FC236}">
                <a16:creationId xmlns:a16="http://schemas.microsoft.com/office/drawing/2014/main" id="{9B7B760A-4C87-B98D-47F1-CDB39BB10840}"/>
              </a:ext>
            </a:extLst>
          </p:cNvPr>
          <p:cNvSpPr>
            <a:spLocks noChangeAspect="1" noChangeShapeType="1"/>
          </p:cNvSpPr>
          <p:nvPr/>
        </p:nvSpPr>
        <p:spPr bwMode="auto">
          <a:xfrm>
            <a:off x="4207960" y="5329918"/>
            <a:ext cx="1757363"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8">
            <a:extLst>
              <a:ext uri="{FF2B5EF4-FFF2-40B4-BE49-F238E27FC236}">
                <a16:creationId xmlns:a16="http://schemas.microsoft.com/office/drawing/2014/main" id="{576FC8A7-2CB6-EC13-CE03-B55DBC920BF5}"/>
              </a:ext>
            </a:extLst>
          </p:cNvPr>
          <p:cNvSpPr>
            <a:spLocks noChangeAspect="1" noChangeShapeType="1"/>
          </p:cNvSpPr>
          <p:nvPr/>
        </p:nvSpPr>
        <p:spPr bwMode="auto">
          <a:xfrm>
            <a:off x="5965323" y="4113893"/>
            <a:ext cx="1587" cy="18335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9">
            <a:extLst>
              <a:ext uri="{FF2B5EF4-FFF2-40B4-BE49-F238E27FC236}">
                <a16:creationId xmlns:a16="http://schemas.microsoft.com/office/drawing/2014/main" id="{C447602B-FE91-BD3F-6A87-13D294847E7A}"/>
              </a:ext>
            </a:extLst>
          </p:cNvPr>
          <p:cNvSpPr>
            <a:spLocks noChangeAspect="1" noChangeShapeType="1"/>
          </p:cNvSpPr>
          <p:nvPr/>
        </p:nvSpPr>
        <p:spPr bwMode="auto">
          <a:xfrm flipV="1">
            <a:off x="4207960" y="4421868"/>
            <a:ext cx="81915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60B1EC2D-C365-9D06-AAB5-83FCC1C391D1}"/>
              </a:ext>
            </a:extLst>
          </p:cNvPr>
          <p:cNvSpPr>
            <a:spLocks noChangeAspect="1" noChangeShapeType="1"/>
          </p:cNvSpPr>
          <p:nvPr/>
        </p:nvSpPr>
        <p:spPr bwMode="auto">
          <a:xfrm>
            <a:off x="4188910" y="4717143"/>
            <a:ext cx="436563"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700BB453-94B6-BD29-ECDD-2C7140BEE6FC}"/>
              </a:ext>
            </a:extLst>
          </p:cNvPr>
          <p:cNvSpPr>
            <a:spLocks noChangeAspect="1" noChangeShapeType="1"/>
          </p:cNvSpPr>
          <p:nvPr/>
        </p:nvSpPr>
        <p:spPr bwMode="auto">
          <a:xfrm>
            <a:off x="4196848" y="5636305"/>
            <a:ext cx="4079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2">
            <a:extLst>
              <a:ext uri="{FF2B5EF4-FFF2-40B4-BE49-F238E27FC236}">
                <a16:creationId xmlns:a16="http://schemas.microsoft.com/office/drawing/2014/main" id="{C2889E4A-3C20-6B15-1443-94ACEFE57338}"/>
              </a:ext>
            </a:extLst>
          </p:cNvPr>
          <p:cNvSpPr>
            <a:spLocks noChangeAspect="1" noChangeShapeType="1"/>
          </p:cNvSpPr>
          <p:nvPr/>
        </p:nvSpPr>
        <p:spPr bwMode="auto">
          <a:xfrm>
            <a:off x="5119185" y="4421868"/>
            <a:ext cx="846138"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3">
            <a:extLst>
              <a:ext uri="{FF2B5EF4-FFF2-40B4-BE49-F238E27FC236}">
                <a16:creationId xmlns:a16="http://schemas.microsoft.com/office/drawing/2014/main" id="{5EFB7F8E-A894-66A5-C81F-84997EA4BA78}"/>
              </a:ext>
            </a:extLst>
          </p:cNvPr>
          <p:cNvSpPr>
            <a:spLocks noChangeAspect="1" noChangeShapeType="1"/>
          </p:cNvSpPr>
          <p:nvPr/>
        </p:nvSpPr>
        <p:spPr bwMode="auto">
          <a:xfrm flipV="1">
            <a:off x="5560510" y="4717143"/>
            <a:ext cx="406400" cy="1587"/>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4">
            <a:extLst>
              <a:ext uri="{FF2B5EF4-FFF2-40B4-BE49-F238E27FC236}">
                <a16:creationId xmlns:a16="http://schemas.microsoft.com/office/drawing/2014/main" id="{EF024EF4-0BA6-0462-C656-8C9D5F7C8702}"/>
              </a:ext>
            </a:extLst>
          </p:cNvPr>
          <p:cNvSpPr>
            <a:spLocks noChangeAspect="1" noChangeShapeType="1"/>
          </p:cNvSpPr>
          <p:nvPr/>
        </p:nvSpPr>
        <p:spPr bwMode="auto">
          <a:xfrm>
            <a:off x="4193673" y="5015593"/>
            <a:ext cx="4349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5">
            <a:extLst>
              <a:ext uri="{FF2B5EF4-FFF2-40B4-BE49-F238E27FC236}">
                <a16:creationId xmlns:a16="http://schemas.microsoft.com/office/drawing/2014/main" id="{9535848D-9FF1-57E2-B48A-CB949D10B325}"/>
              </a:ext>
            </a:extLst>
          </p:cNvPr>
          <p:cNvSpPr>
            <a:spLocks noChangeAspect="1" noChangeShapeType="1"/>
          </p:cNvSpPr>
          <p:nvPr/>
        </p:nvSpPr>
        <p:spPr bwMode="auto">
          <a:xfrm flipV="1">
            <a:off x="4687385" y="4710793"/>
            <a:ext cx="781050" cy="476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Text Box 93">
            <a:extLst>
              <a:ext uri="{FF2B5EF4-FFF2-40B4-BE49-F238E27FC236}">
                <a16:creationId xmlns:a16="http://schemas.microsoft.com/office/drawing/2014/main" id="{4409FE67-240E-2E4F-808A-709A860DB3AF}"/>
              </a:ext>
            </a:extLst>
          </p:cNvPr>
          <p:cNvSpPr txBox="1">
            <a:spLocks noChangeAspect="1" noChangeArrowheads="1"/>
          </p:cNvSpPr>
          <p:nvPr/>
        </p:nvSpPr>
        <p:spPr bwMode="auto">
          <a:xfrm>
            <a:off x="4292098"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A</a:t>
            </a:r>
            <a:endParaRPr lang="en-US" altLang="zh-CN" i="1" dirty="0">
              <a:solidFill>
                <a:srgbClr val="0C325C"/>
              </a:solidFill>
              <a:ea typeface="宋体" panose="02010600030101010101" pitchFamily="2" charset="-122"/>
            </a:endParaRPr>
          </a:p>
        </p:txBody>
      </p:sp>
      <p:sp>
        <p:nvSpPr>
          <p:cNvPr id="141" name="Text Box 94">
            <a:extLst>
              <a:ext uri="{FF2B5EF4-FFF2-40B4-BE49-F238E27FC236}">
                <a16:creationId xmlns:a16="http://schemas.microsoft.com/office/drawing/2014/main" id="{2F4B7995-6C56-CE47-65C0-7B7148FA420A}"/>
              </a:ext>
            </a:extLst>
          </p:cNvPr>
          <p:cNvSpPr txBox="1">
            <a:spLocks noChangeAspect="1" noChangeArrowheads="1"/>
          </p:cNvSpPr>
          <p:nvPr/>
        </p:nvSpPr>
        <p:spPr bwMode="auto">
          <a:xfrm>
            <a:off x="4292098"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solidFill>
                  <a:srgbClr val="0C325C"/>
                </a:solidFill>
              </a:rPr>
              <a:t>B</a:t>
            </a:r>
            <a:endParaRPr lang="en-US" altLang="zh-CN" i="1" dirty="0">
              <a:solidFill>
                <a:srgbClr val="0C325C"/>
              </a:solidFill>
              <a:ea typeface="宋体" panose="02010600030101010101" pitchFamily="2" charset="-122"/>
            </a:endParaRPr>
          </a:p>
        </p:txBody>
      </p:sp>
      <p:sp>
        <p:nvSpPr>
          <p:cNvPr id="142" name="Text Box 95">
            <a:extLst>
              <a:ext uri="{FF2B5EF4-FFF2-40B4-BE49-F238E27FC236}">
                <a16:creationId xmlns:a16="http://schemas.microsoft.com/office/drawing/2014/main" id="{AE944352-D6B3-79D8-51A9-4A0A052C9542}"/>
              </a:ext>
            </a:extLst>
          </p:cNvPr>
          <p:cNvSpPr txBox="1">
            <a:spLocks noChangeAspect="1" noChangeArrowheads="1"/>
          </p:cNvSpPr>
          <p:nvPr/>
        </p:nvSpPr>
        <p:spPr bwMode="auto">
          <a:xfrm>
            <a:off x="4292098" y="47171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solidFill>
                  <a:srgbClr val="0C325C"/>
                </a:solidFill>
                <a:ea typeface="宋体" panose="02010600030101010101" pitchFamily="2" charset="-122"/>
              </a:rPr>
              <a:t>C</a:t>
            </a:r>
          </a:p>
        </p:txBody>
      </p:sp>
      <p:sp>
        <p:nvSpPr>
          <p:cNvPr id="143" name="Text Box 96">
            <a:extLst>
              <a:ext uri="{FF2B5EF4-FFF2-40B4-BE49-F238E27FC236}">
                <a16:creationId xmlns:a16="http://schemas.microsoft.com/office/drawing/2014/main" id="{87FA5D12-CAD2-61DC-76E1-BCA4D86D40A0}"/>
              </a:ext>
            </a:extLst>
          </p:cNvPr>
          <p:cNvSpPr txBox="1">
            <a:spLocks noChangeAspect="1" noChangeArrowheads="1"/>
          </p:cNvSpPr>
          <p:nvPr/>
        </p:nvSpPr>
        <p:spPr bwMode="auto">
          <a:xfrm>
            <a:off x="4292098" y="5029880"/>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D</a:t>
            </a:r>
            <a:endParaRPr lang="en-US" altLang="zh-CN" i="1">
              <a:solidFill>
                <a:srgbClr val="0C325C"/>
              </a:solidFill>
              <a:ea typeface="宋体" panose="02010600030101010101" pitchFamily="2" charset="-122"/>
            </a:endParaRPr>
          </a:p>
        </p:txBody>
      </p:sp>
      <p:sp>
        <p:nvSpPr>
          <p:cNvPr id="144" name="Text Box 97">
            <a:extLst>
              <a:ext uri="{FF2B5EF4-FFF2-40B4-BE49-F238E27FC236}">
                <a16:creationId xmlns:a16="http://schemas.microsoft.com/office/drawing/2014/main" id="{AEE42558-1D67-8D03-A809-CC7AE6ED5075}"/>
              </a:ext>
            </a:extLst>
          </p:cNvPr>
          <p:cNvSpPr txBox="1">
            <a:spLocks noChangeAspect="1" noChangeArrowheads="1"/>
          </p:cNvSpPr>
          <p:nvPr/>
        </p:nvSpPr>
        <p:spPr bwMode="auto">
          <a:xfrm>
            <a:off x="4739773" y="4425043"/>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F</a:t>
            </a:r>
            <a:endParaRPr lang="en-US" altLang="zh-CN" i="1">
              <a:solidFill>
                <a:srgbClr val="0C325C"/>
              </a:solidFill>
              <a:ea typeface="宋体" panose="02010600030101010101" pitchFamily="2" charset="-122"/>
            </a:endParaRPr>
          </a:p>
        </p:txBody>
      </p:sp>
      <p:sp>
        <p:nvSpPr>
          <p:cNvPr id="145" name="Text Box 98">
            <a:extLst>
              <a:ext uri="{FF2B5EF4-FFF2-40B4-BE49-F238E27FC236}">
                <a16:creationId xmlns:a16="http://schemas.microsoft.com/office/drawing/2014/main" id="{AAD62BBA-352D-48F1-231B-F5202263D1C8}"/>
              </a:ext>
            </a:extLst>
          </p:cNvPr>
          <p:cNvSpPr txBox="1">
            <a:spLocks noChangeAspect="1" noChangeArrowheads="1"/>
          </p:cNvSpPr>
          <p:nvPr/>
        </p:nvSpPr>
        <p:spPr bwMode="auto">
          <a:xfrm>
            <a:off x="5184273" y="4118655"/>
            <a:ext cx="31908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G</a:t>
            </a:r>
            <a:endParaRPr lang="en-US" altLang="zh-CN" i="1">
              <a:solidFill>
                <a:srgbClr val="0C325C"/>
              </a:solidFill>
              <a:ea typeface="宋体" panose="02010600030101010101" pitchFamily="2" charset="-122"/>
            </a:endParaRPr>
          </a:p>
        </p:txBody>
      </p:sp>
      <p:sp>
        <p:nvSpPr>
          <p:cNvPr id="146" name="Text Box 99">
            <a:extLst>
              <a:ext uri="{FF2B5EF4-FFF2-40B4-BE49-F238E27FC236}">
                <a16:creationId xmlns:a16="http://schemas.microsoft.com/office/drawing/2014/main" id="{5D7F0D86-0D8D-5630-2794-103365759AC6}"/>
              </a:ext>
            </a:extLst>
          </p:cNvPr>
          <p:cNvSpPr txBox="1">
            <a:spLocks noChangeAspect="1" noChangeArrowheads="1"/>
          </p:cNvSpPr>
          <p:nvPr/>
        </p:nvSpPr>
        <p:spPr bwMode="auto">
          <a:xfrm>
            <a:off x="5565273" y="4425043"/>
            <a:ext cx="3206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H</a:t>
            </a:r>
            <a:endParaRPr lang="en-US" altLang="zh-CN" i="1">
              <a:solidFill>
                <a:srgbClr val="0C325C"/>
              </a:solidFill>
              <a:ea typeface="宋体" panose="02010600030101010101" pitchFamily="2" charset="-122"/>
            </a:endParaRPr>
          </a:p>
        </p:txBody>
      </p:sp>
      <p:sp>
        <p:nvSpPr>
          <p:cNvPr id="147" name="Text Box 100">
            <a:extLst>
              <a:ext uri="{FF2B5EF4-FFF2-40B4-BE49-F238E27FC236}">
                <a16:creationId xmlns:a16="http://schemas.microsoft.com/office/drawing/2014/main" id="{8406D451-279B-0028-A565-84827AE502FD}"/>
              </a:ext>
            </a:extLst>
          </p:cNvPr>
          <p:cNvSpPr txBox="1">
            <a:spLocks noChangeAspect="1" noChangeArrowheads="1"/>
          </p:cNvSpPr>
          <p:nvPr/>
        </p:nvSpPr>
        <p:spPr bwMode="auto">
          <a:xfrm>
            <a:off x="4292098" y="5353730"/>
            <a:ext cx="319087"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a:solidFill>
                  <a:srgbClr val="0C325C"/>
                </a:solidFill>
              </a:rPr>
              <a:t>E</a:t>
            </a:r>
            <a:endParaRPr lang="en-US" altLang="zh-CN" i="1">
              <a:solidFill>
                <a:srgbClr val="0C325C"/>
              </a:solidFill>
              <a:ea typeface="宋体" panose="02010600030101010101" pitchFamily="2" charset="-122"/>
            </a:endParaRPr>
          </a:p>
        </p:txBody>
      </p:sp>
      <p:sp>
        <p:nvSpPr>
          <p:cNvPr id="148" name="Right Arrow 147">
            <a:extLst>
              <a:ext uri="{FF2B5EF4-FFF2-40B4-BE49-F238E27FC236}">
                <a16:creationId xmlns:a16="http://schemas.microsoft.com/office/drawing/2014/main" id="{5E14CFFC-DB7B-BB2B-F5DC-FB275200C9C7}"/>
              </a:ext>
            </a:extLst>
          </p:cNvPr>
          <p:cNvSpPr/>
          <p:nvPr/>
        </p:nvSpPr>
        <p:spPr>
          <a:xfrm rot="9754470">
            <a:off x="6220934" y="4452829"/>
            <a:ext cx="632280" cy="355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 Box 79">
            <a:extLst>
              <a:ext uri="{FF2B5EF4-FFF2-40B4-BE49-F238E27FC236}">
                <a16:creationId xmlns:a16="http://schemas.microsoft.com/office/drawing/2014/main" id="{E7856907-4685-8F0B-41F2-02A7CB7DD1DB}"/>
              </a:ext>
            </a:extLst>
          </p:cNvPr>
          <p:cNvSpPr txBox="1">
            <a:spLocks noChangeArrowheads="1"/>
          </p:cNvSpPr>
          <p:nvPr/>
        </p:nvSpPr>
        <p:spPr bwMode="auto">
          <a:xfrm>
            <a:off x="6891951" y="5463260"/>
            <a:ext cx="4460261" cy="39733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91084" tIns="44939" rIns="89877" bIns="67941">
            <a:spAutoFit/>
          </a:bodyPr>
          <a:lstStyle>
            <a:lvl1pPr defTabSz="898525">
              <a:spcBef>
                <a:spcPct val="0"/>
              </a:spcBef>
              <a:defRPr>
                <a:solidFill>
                  <a:schemeClr val="tx1"/>
                </a:solidFill>
                <a:latin typeface="Arial" panose="020B0604020202020204" pitchFamily="34" charset="0"/>
              </a:defRPr>
            </a:lvl1pPr>
            <a:lvl2pPr defTabSz="898525">
              <a:spcBef>
                <a:spcPct val="0"/>
              </a:spcBef>
              <a:defRPr>
                <a:solidFill>
                  <a:schemeClr val="tx1"/>
                </a:solidFill>
                <a:latin typeface="Arial" panose="020B0604020202020204" pitchFamily="34" charset="0"/>
              </a:defRPr>
            </a:lvl2pPr>
            <a:lvl3pPr defTabSz="898525">
              <a:spcBef>
                <a:spcPct val="0"/>
              </a:spcBef>
              <a:defRPr>
                <a:solidFill>
                  <a:schemeClr val="tx1"/>
                </a:solidFill>
                <a:latin typeface="Arial" panose="020B0604020202020204" pitchFamily="34" charset="0"/>
              </a:defRPr>
            </a:lvl3pPr>
            <a:lvl4pPr defTabSz="898525">
              <a:spcBef>
                <a:spcPct val="0"/>
              </a:spcBef>
              <a:defRPr>
                <a:solidFill>
                  <a:schemeClr val="tx1"/>
                </a:solidFill>
                <a:latin typeface="Arial" panose="020B0604020202020204" pitchFamily="34" charset="0"/>
              </a:defRPr>
            </a:lvl4pPr>
            <a:lvl5pPr defTabSz="898525">
              <a:spcBef>
                <a:spcPct val="0"/>
              </a:spcBef>
              <a:defRPr>
                <a:solidFill>
                  <a:schemeClr val="tx1"/>
                </a:solidFill>
                <a:latin typeface="Arial" panose="020B0604020202020204" pitchFamily="34" charset="0"/>
              </a:defRPr>
            </a:lvl5pPr>
            <a:lvl6pPr defTabSz="898525" fontAlgn="base">
              <a:spcBef>
                <a:spcPct val="0"/>
              </a:spcBef>
              <a:spcAft>
                <a:spcPct val="0"/>
              </a:spcAft>
              <a:defRPr>
                <a:solidFill>
                  <a:schemeClr val="tx1"/>
                </a:solidFill>
                <a:latin typeface="Arial" panose="020B0604020202020204" pitchFamily="34" charset="0"/>
              </a:defRPr>
            </a:lvl6pPr>
            <a:lvl7pPr defTabSz="898525" fontAlgn="base">
              <a:spcBef>
                <a:spcPct val="0"/>
              </a:spcBef>
              <a:spcAft>
                <a:spcPct val="0"/>
              </a:spcAft>
              <a:defRPr>
                <a:solidFill>
                  <a:schemeClr val="tx1"/>
                </a:solidFill>
                <a:latin typeface="Arial" panose="020B0604020202020204" pitchFamily="34" charset="0"/>
              </a:defRPr>
            </a:lvl7pPr>
            <a:lvl8pPr defTabSz="898525" fontAlgn="base">
              <a:spcBef>
                <a:spcPct val="0"/>
              </a:spcBef>
              <a:spcAft>
                <a:spcPct val="0"/>
              </a:spcAft>
              <a:defRPr>
                <a:solidFill>
                  <a:schemeClr val="tx1"/>
                </a:solidFill>
                <a:latin typeface="Arial" panose="020B0604020202020204" pitchFamily="34" charset="0"/>
              </a:defRPr>
            </a:lvl8pPr>
            <a:lvl9pPr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a:t>Lower bound on the number of tracks = 5</a:t>
            </a:r>
            <a:endParaRPr lang="en-US" altLang="zh-CN">
              <a:ea typeface="宋体" panose="02010600030101010101" pitchFamily="2" charset="-122"/>
            </a:endParaRPr>
          </a:p>
        </p:txBody>
      </p:sp>
      <p:sp>
        <p:nvSpPr>
          <p:cNvPr id="150" name="Text Box 70">
            <a:extLst>
              <a:ext uri="{FF2B5EF4-FFF2-40B4-BE49-F238E27FC236}">
                <a16:creationId xmlns:a16="http://schemas.microsoft.com/office/drawing/2014/main" id="{8C49085A-2375-060E-B4FB-08DD8C85C534}"/>
              </a:ext>
            </a:extLst>
          </p:cNvPr>
          <p:cNvSpPr txBox="1">
            <a:spLocks noChangeAspect="1" noChangeArrowheads="1"/>
          </p:cNvSpPr>
          <p:nvPr/>
        </p:nvSpPr>
        <p:spPr bwMode="auto">
          <a:xfrm>
            <a:off x="6945994" y="1641925"/>
            <a:ext cx="4203699"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i="1" dirty="0"/>
              <a:t>a    b     c    d     </a:t>
            </a:r>
            <a:r>
              <a:rPr lang="de-DE" altLang="en-US" i="1" dirty="0" err="1"/>
              <a:t>e</a:t>
            </a:r>
            <a:r>
              <a:rPr lang="de-DE" altLang="en-US" i="1" dirty="0"/>
              <a:t>   f     </a:t>
            </a:r>
            <a:r>
              <a:rPr lang="de-DE" altLang="en-US" i="1" dirty="0" err="1"/>
              <a:t>g</a:t>
            </a:r>
            <a:r>
              <a:rPr lang="de-DE" altLang="en-US" i="1" dirty="0"/>
              <a:t>    h    i      </a:t>
            </a:r>
            <a:r>
              <a:rPr lang="de-DE" altLang="en-US" i="1" dirty="0" err="1"/>
              <a:t>j</a:t>
            </a:r>
            <a:r>
              <a:rPr lang="de-DE" altLang="en-US" i="1" dirty="0"/>
              <a:t>    </a:t>
            </a:r>
            <a:r>
              <a:rPr lang="de-DE" altLang="en-US" i="1" dirty="0" err="1"/>
              <a:t>k</a:t>
            </a:r>
            <a:r>
              <a:rPr lang="de-DE" altLang="en-US" i="1" dirty="0"/>
              <a:t>     </a:t>
            </a:r>
            <a:endParaRPr lang="en-US" altLang="zh-CN" i="1" dirty="0">
              <a:ea typeface="宋体" panose="02010600030101010101" pitchFamily="2" charset="-122"/>
            </a:endParaRPr>
          </a:p>
        </p:txBody>
      </p:sp>
      <p:sp>
        <p:nvSpPr>
          <p:cNvPr id="151" name="TextBox 150">
            <a:extLst>
              <a:ext uri="{FF2B5EF4-FFF2-40B4-BE49-F238E27FC236}">
                <a16:creationId xmlns:a16="http://schemas.microsoft.com/office/drawing/2014/main" id="{18EE2E64-2621-AE0F-0323-44C1CAE0FDF3}"/>
              </a:ext>
            </a:extLst>
          </p:cNvPr>
          <p:cNvSpPr txBox="1"/>
          <p:nvPr/>
        </p:nvSpPr>
        <p:spPr>
          <a:xfrm>
            <a:off x="6038163" y="4877021"/>
            <a:ext cx="239532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Zone representation</a:t>
            </a:r>
          </a:p>
        </p:txBody>
      </p:sp>
    </p:spTree>
    <p:extLst>
      <p:ext uri="{BB962C8B-B14F-4D97-AF65-F5344CB8AC3E}">
        <p14:creationId xmlns:p14="http://schemas.microsoft.com/office/powerpoint/2010/main" val="411872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4343-B7C9-4C3F-A2C2-0C82DFC35BEB}"/>
              </a:ext>
            </a:extLst>
          </p:cNvPr>
          <p:cNvSpPr>
            <a:spLocks noGrp="1"/>
          </p:cNvSpPr>
          <p:nvPr>
            <p:ph type="title"/>
          </p:nvPr>
        </p:nvSpPr>
        <p:spPr/>
        <p:txBody>
          <a:bodyPr/>
          <a:lstStyle/>
          <a:p>
            <a:r>
              <a:rPr lang="en-US" dirty="0"/>
              <a:t>Recap: Vertical Constraint Graph</a:t>
            </a:r>
          </a:p>
        </p:txBody>
      </p:sp>
      <p:sp>
        <p:nvSpPr>
          <p:cNvPr id="3" name="Content Placeholder 2">
            <a:extLst>
              <a:ext uri="{FF2B5EF4-FFF2-40B4-BE49-F238E27FC236}">
                <a16:creationId xmlns:a16="http://schemas.microsoft.com/office/drawing/2014/main" id="{31432E43-0946-9811-1072-D11999CAF9F7}"/>
              </a:ext>
            </a:extLst>
          </p:cNvPr>
          <p:cNvSpPr>
            <a:spLocks noGrp="1"/>
          </p:cNvSpPr>
          <p:nvPr>
            <p:ph idx="1"/>
          </p:nvPr>
        </p:nvSpPr>
        <p:spPr/>
        <p:txBody>
          <a:bodyPr/>
          <a:lstStyle/>
          <a:p>
            <a:r>
              <a:rPr lang="en-US" altLang="zh-CN" dirty="0">
                <a:ea typeface="宋体" panose="02010600030101010101" pitchFamily="2" charset="-122"/>
              </a:rPr>
              <a:t>A directed edge </a:t>
            </a:r>
            <a:r>
              <a:rPr lang="en-US" altLang="zh-CN" i="1" dirty="0">
                <a:ea typeface="宋体" panose="02010600030101010101" pitchFamily="2" charset="-122"/>
              </a:rPr>
              <a:t>e</a:t>
            </a:r>
            <a:r>
              <a:rPr lang="en-US" altLang="zh-CN" dirty="0">
                <a:ea typeface="宋体" panose="02010600030101010101" pitchFamily="2" charset="-122"/>
              </a:rPr>
              <a:t>(</a:t>
            </a:r>
            <a:r>
              <a:rPr lang="en-US" altLang="zh-CN" i="1" dirty="0" err="1">
                <a:ea typeface="宋体" panose="02010600030101010101" pitchFamily="2" charset="-122"/>
              </a:rPr>
              <a:t>i</a:t>
            </a:r>
            <a:r>
              <a:rPr lang="en-US" altLang="zh-CN" dirty="0" err="1">
                <a:ea typeface="宋体" panose="02010600030101010101" pitchFamily="2" charset="-122"/>
              </a:rPr>
              <a:t>,</a:t>
            </a:r>
            <a:r>
              <a:rPr lang="en-US" altLang="zh-CN" i="1" dirty="0" err="1">
                <a:ea typeface="宋体" panose="02010600030101010101" pitchFamily="2" charset="-122"/>
              </a:rPr>
              <a:t>j</a:t>
            </a:r>
            <a:r>
              <a:rPr lang="en-US" altLang="zh-CN" dirty="0">
                <a:ea typeface="宋体" panose="02010600030101010101" pitchFamily="2" charset="-122"/>
              </a:rPr>
              <a:t>) connects nodes </a:t>
            </a:r>
            <a:r>
              <a:rPr lang="en-US" altLang="zh-CN" i="1" dirty="0" err="1">
                <a:ea typeface="宋体" panose="02010600030101010101" pitchFamily="2" charset="-122"/>
              </a:rPr>
              <a:t>i</a:t>
            </a:r>
            <a:r>
              <a:rPr lang="en-US" altLang="zh-CN" dirty="0">
                <a:ea typeface="宋体" panose="02010600030101010101" pitchFamily="2" charset="-122"/>
              </a:rPr>
              <a:t> and </a:t>
            </a:r>
            <a:r>
              <a:rPr lang="en-US" altLang="zh-CN" i="1" dirty="0">
                <a:ea typeface="宋体" panose="02010600030101010101" pitchFamily="2" charset="-122"/>
              </a:rPr>
              <a:t>j</a:t>
            </a:r>
            <a:r>
              <a:rPr lang="en-US" altLang="zh-CN" dirty="0">
                <a:ea typeface="宋体" panose="02010600030101010101" pitchFamily="2" charset="-122"/>
              </a:rPr>
              <a:t> if the horizontal segment of net </a:t>
            </a:r>
            <a:r>
              <a:rPr lang="en-US" altLang="zh-CN" i="1" dirty="0" err="1">
                <a:ea typeface="宋体" panose="02010600030101010101" pitchFamily="2" charset="-122"/>
              </a:rPr>
              <a:t>i</a:t>
            </a:r>
            <a:r>
              <a:rPr lang="en-US" altLang="zh-CN" dirty="0">
                <a:ea typeface="宋体" panose="02010600030101010101" pitchFamily="2" charset="-122"/>
              </a:rPr>
              <a:t> must be located above net </a:t>
            </a:r>
            <a:r>
              <a:rPr lang="en-US" altLang="zh-CN" i="1" dirty="0">
                <a:ea typeface="宋体" panose="02010600030101010101" pitchFamily="2" charset="-122"/>
              </a:rPr>
              <a:t>j</a:t>
            </a:r>
            <a:r>
              <a:rPr lang="en-US" altLang="zh-CN" dirty="0">
                <a:ea typeface="宋体" panose="02010600030101010101" pitchFamily="2" charset="-122"/>
              </a:rPr>
              <a:t> </a:t>
            </a:r>
          </a:p>
          <a:p>
            <a:endParaRPr lang="en-US" dirty="0"/>
          </a:p>
        </p:txBody>
      </p:sp>
      <p:grpSp>
        <p:nvGrpSpPr>
          <p:cNvPr id="4" name="Group 38">
            <a:extLst>
              <a:ext uri="{FF2B5EF4-FFF2-40B4-BE49-F238E27FC236}">
                <a16:creationId xmlns:a16="http://schemas.microsoft.com/office/drawing/2014/main" id="{30611D27-9606-26F5-F969-23F402747600}"/>
              </a:ext>
            </a:extLst>
          </p:cNvPr>
          <p:cNvGrpSpPr>
            <a:grpSpLocks/>
          </p:cNvGrpSpPr>
          <p:nvPr/>
        </p:nvGrpSpPr>
        <p:grpSpPr bwMode="auto">
          <a:xfrm>
            <a:off x="4129089" y="2819400"/>
            <a:ext cx="3933821" cy="2848202"/>
            <a:chOff x="657" y="2005"/>
            <a:chExt cx="1906" cy="1380"/>
          </a:xfrm>
        </p:grpSpPr>
        <p:grpSp>
          <p:nvGrpSpPr>
            <p:cNvPr id="5" name="Group 4">
              <a:extLst>
                <a:ext uri="{FF2B5EF4-FFF2-40B4-BE49-F238E27FC236}">
                  <a16:creationId xmlns:a16="http://schemas.microsoft.com/office/drawing/2014/main" id="{FB939FAA-F3C5-7FCE-39CE-FC6FB4A68DB5}"/>
                </a:ext>
              </a:extLst>
            </p:cNvPr>
            <p:cNvGrpSpPr>
              <a:grpSpLocks/>
            </p:cNvGrpSpPr>
            <p:nvPr/>
          </p:nvGrpSpPr>
          <p:grpSpPr bwMode="auto">
            <a:xfrm>
              <a:off x="657" y="3008"/>
              <a:ext cx="824" cy="377"/>
              <a:chOff x="657" y="3688"/>
              <a:chExt cx="824" cy="377"/>
            </a:xfrm>
          </p:grpSpPr>
          <p:sp>
            <p:nvSpPr>
              <p:cNvPr id="33" name="Line 5">
                <a:extLst>
                  <a:ext uri="{FF2B5EF4-FFF2-40B4-BE49-F238E27FC236}">
                    <a16:creationId xmlns:a16="http://schemas.microsoft.com/office/drawing/2014/main" id="{A2799A20-8B80-EB79-B3A0-CDE5B1ADF5BA}"/>
                  </a:ext>
                </a:extLst>
              </p:cNvPr>
              <p:cNvSpPr>
                <a:spLocks noChangeShapeType="1"/>
              </p:cNvSpPr>
              <p:nvPr/>
            </p:nvSpPr>
            <p:spPr bwMode="auto">
              <a:xfrm flipH="1" flipV="1">
                <a:off x="657" y="3762"/>
                <a:ext cx="824"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Rectangle 6">
                <a:extLst>
                  <a:ext uri="{FF2B5EF4-FFF2-40B4-BE49-F238E27FC236}">
                    <a16:creationId xmlns:a16="http://schemas.microsoft.com/office/drawing/2014/main" id="{B9644908-9ED6-9FFE-1359-0DD0B9F60F0D}"/>
                  </a:ext>
                </a:extLst>
              </p:cNvPr>
              <p:cNvSpPr>
                <a:spLocks noChangeArrowheads="1"/>
              </p:cNvSpPr>
              <p:nvPr/>
            </p:nvSpPr>
            <p:spPr bwMode="auto">
              <a:xfrm flipH="1" flipV="1">
                <a:off x="736" y="3688"/>
                <a:ext cx="161" cy="1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Text Box 7">
                <a:extLst>
                  <a:ext uri="{FF2B5EF4-FFF2-40B4-BE49-F238E27FC236}">
                    <a16:creationId xmlns:a16="http://schemas.microsoft.com/office/drawing/2014/main" id="{10235E8B-8968-F0C6-A2F4-D7E43EA50328}"/>
                  </a:ext>
                </a:extLst>
              </p:cNvPr>
              <p:cNvSpPr txBox="1">
                <a:spLocks noChangeArrowheads="1"/>
              </p:cNvSpPr>
              <p:nvPr/>
            </p:nvSpPr>
            <p:spPr bwMode="auto">
              <a:xfrm>
                <a:off x="719" y="3842"/>
                <a:ext cx="22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B</a:t>
                </a:r>
                <a:endParaRPr lang="en-US" altLang="zh-CN" b="1" i="1">
                  <a:ea typeface="宋体" panose="02010600030101010101" pitchFamily="2" charset="-122"/>
                </a:endParaRPr>
              </a:p>
            </p:txBody>
          </p:sp>
        </p:grpSp>
        <p:grpSp>
          <p:nvGrpSpPr>
            <p:cNvPr id="6" name="Group 8">
              <a:extLst>
                <a:ext uri="{FF2B5EF4-FFF2-40B4-BE49-F238E27FC236}">
                  <a16:creationId xmlns:a16="http://schemas.microsoft.com/office/drawing/2014/main" id="{F74146CE-3590-6E15-0AF7-C945589493BF}"/>
                </a:ext>
              </a:extLst>
            </p:cNvPr>
            <p:cNvGrpSpPr>
              <a:grpSpLocks/>
            </p:cNvGrpSpPr>
            <p:nvPr/>
          </p:nvGrpSpPr>
          <p:grpSpPr bwMode="auto">
            <a:xfrm>
              <a:off x="657" y="2005"/>
              <a:ext cx="824" cy="405"/>
              <a:chOff x="657" y="2685"/>
              <a:chExt cx="824" cy="405"/>
            </a:xfrm>
          </p:grpSpPr>
          <p:sp>
            <p:nvSpPr>
              <p:cNvPr id="30" name="Line 9">
                <a:extLst>
                  <a:ext uri="{FF2B5EF4-FFF2-40B4-BE49-F238E27FC236}">
                    <a16:creationId xmlns:a16="http://schemas.microsoft.com/office/drawing/2014/main" id="{1A8E0E93-B372-C28A-70F1-9E0040FFE46B}"/>
                  </a:ext>
                </a:extLst>
              </p:cNvPr>
              <p:cNvSpPr>
                <a:spLocks noChangeShapeType="1"/>
              </p:cNvSpPr>
              <p:nvPr/>
            </p:nvSpPr>
            <p:spPr bwMode="auto">
              <a:xfrm flipH="1" flipV="1">
                <a:off x="657" y="2993"/>
                <a:ext cx="824"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Rectangle 10">
                <a:extLst>
                  <a:ext uri="{FF2B5EF4-FFF2-40B4-BE49-F238E27FC236}">
                    <a16:creationId xmlns:a16="http://schemas.microsoft.com/office/drawing/2014/main" id="{ED27E473-2728-E198-FE41-E81B8A3D3E5F}"/>
                  </a:ext>
                </a:extLst>
              </p:cNvPr>
              <p:cNvSpPr>
                <a:spLocks noChangeArrowheads="1"/>
              </p:cNvSpPr>
              <p:nvPr/>
            </p:nvSpPr>
            <p:spPr bwMode="auto">
              <a:xfrm flipH="1" flipV="1">
                <a:off x="736" y="2929"/>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Text Box 11">
                <a:extLst>
                  <a:ext uri="{FF2B5EF4-FFF2-40B4-BE49-F238E27FC236}">
                    <a16:creationId xmlns:a16="http://schemas.microsoft.com/office/drawing/2014/main" id="{232AD1CF-C9D1-4073-7993-0AF087156AE5}"/>
                  </a:ext>
                </a:extLst>
              </p:cNvPr>
              <p:cNvSpPr txBox="1">
                <a:spLocks noChangeArrowheads="1"/>
              </p:cNvSpPr>
              <p:nvPr/>
            </p:nvSpPr>
            <p:spPr bwMode="auto">
              <a:xfrm>
                <a:off x="719" y="2685"/>
                <a:ext cx="20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r>
                  <a:rPr lang="de-DE" altLang="en-US" b="1" i="1"/>
                  <a:t>A</a:t>
                </a:r>
                <a:endParaRPr lang="en-US" altLang="zh-CN" b="1" i="1">
                  <a:ea typeface="宋体" panose="02010600030101010101" pitchFamily="2" charset="-122"/>
                </a:endParaRPr>
              </a:p>
            </p:txBody>
          </p:sp>
        </p:grpSp>
        <p:grpSp>
          <p:nvGrpSpPr>
            <p:cNvPr id="7" name="Group 12">
              <a:extLst>
                <a:ext uri="{FF2B5EF4-FFF2-40B4-BE49-F238E27FC236}">
                  <a16:creationId xmlns:a16="http://schemas.microsoft.com/office/drawing/2014/main" id="{B985062A-E1BA-A2E7-2920-48A8F6EE725F}"/>
                </a:ext>
              </a:extLst>
            </p:cNvPr>
            <p:cNvGrpSpPr>
              <a:grpSpLocks/>
            </p:cNvGrpSpPr>
            <p:nvPr/>
          </p:nvGrpSpPr>
          <p:grpSpPr bwMode="auto">
            <a:xfrm>
              <a:off x="736" y="2249"/>
              <a:ext cx="480" cy="912"/>
              <a:chOff x="736" y="2929"/>
              <a:chExt cx="480" cy="912"/>
            </a:xfrm>
          </p:grpSpPr>
          <p:sp>
            <p:nvSpPr>
              <p:cNvPr id="14" name="Rectangle 13">
                <a:extLst>
                  <a:ext uri="{FF2B5EF4-FFF2-40B4-BE49-F238E27FC236}">
                    <a16:creationId xmlns:a16="http://schemas.microsoft.com/office/drawing/2014/main" id="{C4BF695E-8AF0-D160-33E8-C33DD51D2C65}"/>
                  </a:ext>
                </a:extLst>
              </p:cNvPr>
              <p:cNvSpPr>
                <a:spLocks noChangeArrowheads="1"/>
              </p:cNvSpPr>
              <p:nvPr/>
            </p:nvSpPr>
            <p:spPr bwMode="auto">
              <a:xfrm flipH="1" flipV="1">
                <a:off x="898" y="3210"/>
                <a:ext cx="318" cy="80"/>
              </a:xfrm>
              <a:prstGeom prst="rect">
                <a:avLst/>
              </a:prstGeom>
              <a:solidFill>
                <a:srgbClr val="DFDFDF"/>
              </a:solidFill>
              <a:ln w="0">
                <a:solidFill>
                  <a:srgbClr val="DFDFDF"/>
                </a:solidFill>
                <a:miter lim="800000"/>
                <a:headEnd/>
                <a:tailEnd/>
              </a:ln>
            </p:spPr>
            <p:txBody>
              <a:bodyPr/>
              <a:lstStyle/>
              <a:p>
                <a:endParaRPr lang="en-US"/>
              </a:p>
            </p:txBody>
          </p:sp>
          <p:sp>
            <p:nvSpPr>
              <p:cNvPr id="15" name="Rectangle 14">
                <a:extLst>
                  <a:ext uri="{FF2B5EF4-FFF2-40B4-BE49-F238E27FC236}">
                    <a16:creationId xmlns:a16="http://schemas.microsoft.com/office/drawing/2014/main" id="{5FA03E77-4910-A422-0D3B-92F1C5DFDFDE}"/>
                  </a:ext>
                </a:extLst>
              </p:cNvPr>
              <p:cNvSpPr>
                <a:spLocks noChangeArrowheads="1"/>
              </p:cNvSpPr>
              <p:nvPr/>
            </p:nvSpPr>
            <p:spPr bwMode="auto">
              <a:xfrm flipH="1" flipV="1">
                <a:off x="898" y="3210"/>
                <a:ext cx="318"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15">
                <a:extLst>
                  <a:ext uri="{FF2B5EF4-FFF2-40B4-BE49-F238E27FC236}">
                    <a16:creationId xmlns:a16="http://schemas.microsoft.com/office/drawing/2014/main" id="{4BFA6F56-EDB0-C2F5-3FEA-51D3850EFA03}"/>
                  </a:ext>
                </a:extLst>
              </p:cNvPr>
              <p:cNvSpPr>
                <a:spLocks noChangeArrowheads="1"/>
              </p:cNvSpPr>
              <p:nvPr/>
            </p:nvSpPr>
            <p:spPr bwMode="auto">
              <a:xfrm flipH="1" flipV="1">
                <a:off x="736" y="3409"/>
                <a:ext cx="161" cy="432"/>
              </a:xfrm>
              <a:prstGeom prst="rect">
                <a:avLst/>
              </a:prstGeom>
              <a:solidFill>
                <a:srgbClr val="808080"/>
              </a:solidFill>
              <a:ln w="0">
                <a:solidFill>
                  <a:srgbClr val="808080"/>
                </a:solidFill>
                <a:miter lim="800000"/>
                <a:headEnd/>
                <a:tailEnd/>
              </a:ln>
            </p:spPr>
            <p:txBody>
              <a:bodyPr/>
              <a:lstStyle/>
              <a:p>
                <a:endParaRPr lang="en-US"/>
              </a:p>
            </p:txBody>
          </p:sp>
          <p:sp>
            <p:nvSpPr>
              <p:cNvPr id="17" name="Rectangle 16">
                <a:extLst>
                  <a:ext uri="{FF2B5EF4-FFF2-40B4-BE49-F238E27FC236}">
                    <a16:creationId xmlns:a16="http://schemas.microsoft.com/office/drawing/2014/main" id="{970D9472-52BC-31E5-C831-84874E8303D2}"/>
                  </a:ext>
                </a:extLst>
              </p:cNvPr>
              <p:cNvSpPr>
                <a:spLocks noChangeArrowheads="1"/>
              </p:cNvSpPr>
              <p:nvPr/>
            </p:nvSpPr>
            <p:spPr bwMode="auto">
              <a:xfrm flipH="1" flipV="1">
                <a:off x="736" y="3409"/>
                <a:ext cx="161" cy="43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17">
                <a:extLst>
                  <a:ext uri="{FF2B5EF4-FFF2-40B4-BE49-F238E27FC236}">
                    <a16:creationId xmlns:a16="http://schemas.microsoft.com/office/drawing/2014/main" id="{FC288133-95A6-7178-BBF8-3A0B4D7112CB}"/>
                  </a:ext>
                </a:extLst>
              </p:cNvPr>
              <p:cNvSpPr>
                <a:spLocks noChangeArrowheads="1"/>
              </p:cNvSpPr>
              <p:nvPr/>
            </p:nvSpPr>
            <p:spPr bwMode="auto">
              <a:xfrm flipH="1" flipV="1">
                <a:off x="736" y="2929"/>
                <a:ext cx="161" cy="404"/>
              </a:xfrm>
              <a:prstGeom prst="rect">
                <a:avLst/>
              </a:prstGeom>
              <a:solidFill>
                <a:srgbClr val="808080"/>
              </a:solidFill>
              <a:ln w="0">
                <a:solidFill>
                  <a:srgbClr val="808080"/>
                </a:solidFill>
                <a:miter lim="800000"/>
                <a:headEnd/>
                <a:tailEnd/>
              </a:ln>
            </p:spPr>
            <p:txBody>
              <a:bodyPr/>
              <a:lstStyle/>
              <a:p>
                <a:endParaRPr lang="en-US"/>
              </a:p>
            </p:txBody>
          </p:sp>
          <p:sp>
            <p:nvSpPr>
              <p:cNvPr id="19" name="Rectangle 18">
                <a:extLst>
                  <a:ext uri="{FF2B5EF4-FFF2-40B4-BE49-F238E27FC236}">
                    <a16:creationId xmlns:a16="http://schemas.microsoft.com/office/drawing/2014/main" id="{DF0E7174-C295-DD59-9183-FBC1D50F51EE}"/>
                  </a:ext>
                </a:extLst>
              </p:cNvPr>
              <p:cNvSpPr>
                <a:spLocks noChangeArrowheads="1"/>
              </p:cNvSpPr>
              <p:nvPr/>
            </p:nvSpPr>
            <p:spPr bwMode="auto">
              <a:xfrm flipH="1" flipV="1">
                <a:off x="736" y="2929"/>
                <a:ext cx="161" cy="404"/>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Rectangle 19">
                <a:extLst>
                  <a:ext uri="{FF2B5EF4-FFF2-40B4-BE49-F238E27FC236}">
                    <a16:creationId xmlns:a16="http://schemas.microsoft.com/office/drawing/2014/main" id="{A3218C47-28DD-598F-E4A2-5EF13B61D1DF}"/>
                  </a:ext>
                </a:extLst>
              </p:cNvPr>
              <p:cNvSpPr>
                <a:spLocks noChangeArrowheads="1"/>
              </p:cNvSpPr>
              <p:nvPr/>
            </p:nvSpPr>
            <p:spPr bwMode="auto">
              <a:xfrm flipH="1" flipV="1">
                <a:off x="736" y="3409"/>
                <a:ext cx="161" cy="161"/>
              </a:xfrm>
              <a:prstGeom prst="rect">
                <a:avLst/>
              </a:prstGeom>
              <a:solidFill>
                <a:srgbClr val="DFDFDF"/>
              </a:solidFill>
              <a:ln w="0">
                <a:solidFill>
                  <a:srgbClr val="DFDFDF"/>
                </a:solidFill>
                <a:miter lim="800000"/>
                <a:headEnd/>
                <a:tailEnd/>
              </a:ln>
            </p:spPr>
            <p:txBody>
              <a:bodyPr/>
              <a:lstStyle/>
              <a:p>
                <a:endParaRPr lang="en-US"/>
              </a:p>
            </p:txBody>
          </p:sp>
          <p:sp>
            <p:nvSpPr>
              <p:cNvPr id="21" name="Rectangle 20">
                <a:extLst>
                  <a:ext uri="{FF2B5EF4-FFF2-40B4-BE49-F238E27FC236}">
                    <a16:creationId xmlns:a16="http://schemas.microsoft.com/office/drawing/2014/main" id="{9EF21720-78E7-750A-55DF-5A7CD19175CA}"/>
                  </a:ext>
                </a:extLst>
              </p:cNvPr>
              <p:cNvSpPr>
                <a:spLocks noChangeArrowheads="1"/>
              </p:cNvSpPr>
              <p:nvPr/>
            </p:nvSpPr>
            <p:spPr bwMode="auto">
              <a:xfrm flipH="1" flipV="1">
                <a:off x="736" y="3409"/>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Rectangle 21">
                <a:extLst>
                  <a:ext uri="{FF2B5EF4-FFF2-40B4-BE49-F238E27FC236}">
                    <a16:creationId xmlns:a16="http://schemas.microsoft.com/office/drawing/2014/main" id="{6C626E6B-9AA3-F6B8-3239-A15FE249D6CD}"/>
                  </a:ext>
                </a:extLst>
              </p:cNvPr>
              <p:cNvSpPr>
                <a:spLocks noChangeArrowheads="1"/>
              </p:cNvSpPr>
              <p:nvPr/>
            </p:nvSpPr>
            <p:spPr bwMode="auto">
              <a:xfrm flipH="1" flipV="1">
                <a:off x="736" y="3172"/>
                <a:ext cx="161" cy="161"/>
              </a:xfrm>
              <a:prstGeom prst="rect">
                <a:avLst/>
              </a:prstGeom>
              <a:solidFill>
                <a:srgbClr val="DFDFDF"/>
              </a:solidFill>
              <a:ln w="0">
                <a:solidFill>
                  <a:srgbClr val="DFDFDF"/>
                </a:solidFill>
                <a:miter lim="800000"/>
                <a:headEnd/>
                <a:tailEnd/>
              </a:ln>
            </p:spPr>
            <p:txBody>
              <a:bodyPr/>
              <a:lstStyle/>
              <a:p>
                <a:endParaRPr lang="en-US"/>
              </a:p>
            </p:txBody>
          </p:sp>
          <p:sp>
            <p:nvSpPr>
              <p:cNvPr id="23" name="Rectangle 22">
                <a:extLst>
                  <a:ext uri="{FF2B5EF4-FFF2-40B4-BE49-F238E27FC236}">
                    <a16:creationId xmlns:a16="http://schemas.microsoft.com/office/drawing/2014/main" id="{4AC586CE-80A2-5C61-A632-81D79E197777}"/>
                  </a:ext>
                </a:extLst>
              </p:cNvPr>
              <p:cNvSpPr>
                <a:spLocks noChangeArrowheads="1"/>
              </p:cNvSpPr>
              <p:nvPr/>
            </p:nvSpPr>
            <p:spPr bwMode="auto">
              <a:xfrm flipH="1" flipV="1">
                <a:off x="897" y="3451"/>
                <a:ext cx="77" cy="81"/>
              </a:xfrm>
              <a:prstGeom prst="rect">
                <a:avLst/>
              </a:prstGeom>
              <a:solidFill>
                <a:srgbClr val="DFDFDF"/>
              </a:solidFill>
              <a:ln w="0">
                <a:solidFill>
                  <a:srgbClr val="DFDFDF"/>
                </a:solidFill>
                <a:miter lim="800000"/>
                <a:headEnd/>
                <a:tailEnd/>
              </a:ln>
            </p:spPr>
            <p:txBody>
              <a:bodyPr/>
              <a:lstStyle/>
              <a:p>
                <a:endParaRPr lang="en-US"/>
              </a:p>
            </p:txBody>
          </p:sp>
          <p:sp>
            <p:nvSpPr>
              <p:cNvPr id="24" name="Rectangle 23">
                <a:extLst>
                  <a:ext uri="{FF2B5EF4-FFF2-40B4-BE49-F238E27FC236}">
                    <a16:creationId xmlns:a16="http://schemas.microsoft.com/office/drawing/2014/main" id="{2E735AD4-5590-FC3F-20F8-042DCC2101EA}"/>
                  </a:ext>
                </a:extLst>
              </p:cNvPr>
              <p:cNvSpPr>
                <a:spLocks noChangeArrowheads="1"/>
              </p:cNvSpPr>
              <p:nvPr/>
            </p:nvSpPr>
            <p:spPr bwMode="auto">
              <a:xfrm flipH="1" flipV="1">
                <a:off x="897" y="3451"/>
                <a:ext cx="319"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Rectangle 24">
                <a:extLst>
                  <a:ext uri="{FF2B5EF4-FFF2-40B4-BE49-F238E27FC236}">
                    <a16:creationId xmlns:a16="http://schemas.microsoft.com/office/drawing/2014/main" id="{C7D1FFF1-7C8F-3E59-FC8B-D2E654819BAF}"/>
                  </a:ext>
                </a:extLst>
              </p:cNvPr>
              <p:cNvSpPr>
                <a:spLocks noChangeArrowheads="1"/>
              </p:cNvSpPr>
              <p:nvPr/>
            </p:nvSpPr>
            <p:spPr bwMode="auto">
              <a:xfrm flipH="1" flipV="1">
                <a:off x="778" y="3451"/>
                <a:ext cx="80" cy="81"/>
              </a:xfrm>
              <a:prstGeom prst="rect">
                <a:avLst/>
              </a:prstGeom>
              <a:solidFill>
                <a:srgbClr val="000000"/>
              </a:solidFill>
              <a:ln w="0">
                <a:solidFill>
                  <a:srgbClr val="000000"/>
                </a:solidFill>
                <a:miter lim="800000"/>
                <a:headEnd/>
                <a:tailEnd/>
              </a:ln>
            </p:spPr>
            <p:txBody>
              <a:bodyPr/>
              <a:lstStyle/>
              <a:p>
                <a:endParaRPr lang="en-US"/>
              </a:p>
            </p:txBody>
          </p:sp>
          <p:sp>
            <p:nvSpPr>
              <p:cNvPr id="26" name="Rectangle 25">
                <a:extLst>
                  <a:ext uri="{FF2B5EF4-FFF2-40B4-BE49-F238E27FC236}">
                    <a16:creationId xmlns:a16="http://schemas.microsoft.com/office/drawing/2014/main" id="{9A080721-B5FF-A3B7-083D-2C095D0A4330}"/>
                  </a:ext>
                </a:extLst>
              </p:cNvPr>
              <p:cNvSpPr>
                <a:spLocks noChangeArrowheads="1"/>
              </p:cNvSpPr>
              <p:nvPr/>
            </p:nvSpPr>
            <p:spPr bwMode="auto">
              <a:xfrm flipH="1" flipV="1">
                <a:off x="778" y="3451"/>
                <a:ext cx="80" cy="8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6">
                <a:extLst>
                  <a:ext uri="{FF2B5EF4-FFF2-40B4-BE49-F238E27FC236}">
                    <a16:creationId xmlns:a16="http://schemas.microsoft.com/office/drawing/2014/main" id="{A0EA13A1-8550-E12F-2536-325EE59E8662}"/>
                  </a:ext>
                </a:extLst>
              </p:cNvPr>
              <p:cNvSpPr>
                <a:spLocks noChangeArrowheads="1"/>
              </p:cNvSpPr>
              <p:nvPr/>
            </p:nvSpPr>
            <p:spPr bwMode="auto">
              <a:xfrm flipH="1" flipV="1">
                <a:off x="778" y="3210"/>
                <a:ext cx="80" cy="80"/>
              </a:xfrm>
              <a:prstGeom prst="rect">
                <a:avLst/>
              </a:prstGeom>
              <a:solidFill>
                <a:srgbClr val="000000"/>
              </a:solidFill>
              <a:ln w="0">
                <a:solidFill>
                  <a:srgbClr val="000000"/>
                </a:solidFill>
                <a:miter lim="800000"/>
                <a:headEnd/>
                <a:tailEnd/>
              </a:ln>
            </p:spPr>
            <p:txBody>
              <a:bodyPr/>
              <a:lstStyle/>
              <a:p>
                <a:endParaRPr lang="en-US"/>
              </a:p>
            </p:txBody>
          </p:sp>
          <p:sp>
            <p:nvSpPr>
              <p:cNvPr id="28" name="Rectangle 27">
                <a:extLst>
                  <a:ext uri="{FF2B5EF4-FFF2-40B4-BE49-F238E27FC236}">
                    <a16:creationId xmlns:a16="http://schemas.microsoft.com/office/drawing/2014/main" id="{87BDA47D-879E-4734-9F06-563FD37205E8}"/>
                  </a:ext>
                </a:extLst>
              </p:cNvPr>
              <p:cNvSpPr>
                <a:spLocks noChangeArrowheads="1"/>
              </p:cNvSpPr>
              <p:nvPr/>
            </p:nvSpPr>
            <p:spPr bwMode="auto">
              <a:xfrm flipH="1" flipV="1">
                <a:off x="778" y="3210"/>
                <a:ext cx="80" cy="8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Rectangle 28">
                <a:extLst>
                  <a:ext uri="{FF2B5EF4-FFF2-40B4-BE49-F238E27FC236}">
                    <a16:creationId xmlns:a16="http://schemas.microsoft.com/office/drawing/2014/main" id="{1646AD34-04E0-3A74-0BE8-7766A18F84E3}"/>
                  </a:ext>
                </a:extLst>
              </p:cNvPr>
              <p:cNvSpPr>
                <a:spLocks noChangeArrowheads="1"/>
              </p:cNvSpPr>
              <p:nvPr/>
            </p:nvSpPr>
            <p:spPr bwMode="auto">
              <a:xfrm flipH="1" flipV="1">
                <a:off x="736" y="3172"/>
                <a:ext cx="161" cy="16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Line 30">
              <a:extLst>
                <a:ext uri="{FF2B5EF4-FFF2-40B4-BE49-F238E27FC236}">
                  <a16:creationId xmlns:a16="http://schemas.microsoft.com/office/drawing/2014/main" id="{BE55E4A2-5415-CE4C-DC64-701B4BD2C902}"/>
                </a:ext>
              </a:extLst>
            </p:cNvPr>
            <p:cNvSpPr>
              <a:spLocks noChangeShapeType="1"/>
            </p:cNvSpPr>
            <p:nvPr/>
          </p:nvSpPr>
          <p:spPr bwMode="auto">
            <a:xfrm>
              <a:off x="2352" y="2510"/>
              <a:ext cx="0" cy="4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1084" tIns="44939" rIns="89877" bIns="67941">
              <a:spAutoFit/>
            </a:bodyPr>
            <a:lstStyle/>
            <a:p>
              <a:endParaRPr lang="en-US"/>
            </a:p>
          </p:txBody>
        </p:sp>
        <p:sp>
          <p:nvSpPr>
            <p:cNvPr id="9" name="Oval 31">
              <a:extLst>
                <a:ext uri="{FF2B5EF4-FFF2-40B4-BE49-F238E27FC236}">
                  <a16:creationId xmlns:a16="http://schemas.microsoft.com/office/drawing/2014/main" id="{A8D5BA74-27C3-21BC-7710-ABCFA679BDC9}"/>
                </a:ext>
              </a:extLst>
            </p:cNvPr>
            <p:cNvSpPr>
              <a:spLocks noChangeAspect="1" noChangeArrowheads="1"/>
            </p:cNvSpPr>
            <p:nvPr/>
          </p:nvSpPr>
          <p:spPr bwMode="auto">
            <a:xfrm>
              <a:off x="2200" y="2206"/>
              <a:ext cx="317" cy="31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32">
              <a:extLst>
                <a:ext uri="{FF2B5EF4-FFF2-40B4-BE49-F238E27FC236}">
                  <a16:creationId xmlns:a16="http://schemas.microsoft.com/office/drawing/2014/main" id="{D3213385-AFFA-A101-3E6B-6FA124C5C13F}"/>
                </a:ext>
              </a:extLst>
            </p:cNvPr>
            <p:cNvSpPr txBox="1">
              <a:spLocks noChangeAspect="1" noChangeArrowheads="1"/>
            </p:cNvSpPr>
            <p:nvPr/>
          </p:nvSpPr>
          <p:spPr bwMode="auto">
            <a:xfrm>
              <a:off x="2245" y="2248"/>
              <a:ext cx="31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A</a:t>
              </a:r>
            </a:p>
          </p:txBody>
        </p:sp>
        <p:sp>
          <p:nvSpPr>
            <p:cNvPr id="11" name="Oval 33">
              <a:extLst>
                <a:ext uri="{FF2B5EF4-FFF2-40B4-BE49-F238E27FC236}">
                  <a16:creationId xmlns:a16="http://schemas.microsoft.com/office/drawing/2014/main" id="{985E83EF-7264-BC3D-A79D-689374FC99C6}"/>
                </a:ext>
              </a:extLst>
            </p:cNvPr>
            <p:cNvSpPr>
              <a:spLocks noChangeAspect="1" noChangeArrowheads="1"/>
            </p:cNvSpPr>
            <p:nvPr/>
          </p:nvSpPr>
          <p:spPr bwMode="auto">
            <a:xfrm>
              <a:off x="2202" y="2933"/>
              <a:ext cx="318" cy="316"/>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34">
              <a:extLst>
                <a:ext uri="{FF2B5EF4-FFF2-40B4-BE49-F238E27FC236}">
                  <a16:creationId xmlns:a16="http://schemas.microsoft.com/office/drawing/2014/main" id="{66BF2DDF-556D-42BF-EBF6-BA591F92B58D}"/>
                </a:ext>
              </a:extLst>
            </p:cNvPr>
            <p:cNvSpPr txBox="1">
              <a:spLocks noChangeAspect="1" noChangeArrowheads="1"/>
            </p:cNvSpPr>
            <p:nvPr/>
          </p:nvSpPr>
          <p:spPr bwMode="auto">
            <a:xfrm>
              <a:off x="2245" y="2976"/>
              <a:ext cx="31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08" tIns="48404" rIns="96808" bIns="48404">
              <a:spAutoFit/>
            </a:bodyPr>
            <a:lstStyle>
              <a:lvl1pPr defTabSz="968375">
                <a:spcBef>
                  <a:spcPct val="0"/>
                </a:spcBef>
                <a:defRPr>
                  <a:solidFill>
                    <a:schemeClr val="tx1"/>
                  </a:solidFill>
                  <a:latin typeface="Arial" panose="020B0604020202020204" pitchFamily="34" charset="0"/>
                </a:defRPr>
              </a:lvl1pPr>
              <a:lvl2pPr marL="484188" defTabSz="968375">
                <a:spcBef>
                  <a:spcPct val="0"/>
                </a:spcBef>
                <a:defRPr>
                  <a:solidFill>
                    <a:schemeClr val="tx1"/>
                  </a:solidFill>
                  <a:latin typeface="Arial" panose="020B0604020202020204" pitchFamily="34" charset="0"/>
                </a:defRPr>
              </a:lvl2pPr>
              <a:lvl3pPr marL="968375" defTabSz="968375">
                <a:spcBef>
                  <a:spcPct val="0"/>
                </a:spcBef>
                <a:defRPr>
                  <a:solidFill>
                    <a:schemeClr val="tx1"/>
                  </a:solidFill>
                  <a:latin typeface="Arial" panose="020B0604020202020204" pitchFamily="34" charset="0"/>
                </a:defRPr>
              </a:lvl3pPr>
              <a:lvl4pPr marL="1452563" defTabSz="968375">
                <a:spcBef>
                  <a:spcPct val="0"/>
                </a:spcBef>
                <a:defRPr>
                  <a:solidFill>
                    <a:schemeClr val="tx1"/>
                  </a:solidFill>
                  <a:latin typeface="Arial" panose="020B0604020202020204" pitchFamily="34" charset="0"/>
                </a:defRPr>
              </a:lvl4pPr>
              <a:lvl5pPr marL="1936750" defTabSz="968375">
                <a:spcBef>
                  <a:spcPct val="0"/>
                </a:spcBef>
                <a:defRPr>
                  <a:solidFill>
                    <a:schemeClr val="tx1"/>
                  </a:solidFill>
                  <a:latin typeface="Arial" panose="020B0604020202020204" pitchFamily="34" charset="0"/>
                </a:defRPr>
              </a:lvl5pPr>
              <a:lvl6pPr marL="2393950" defTabSz="968375" fontAlgn="base">
                <a:spcBef>
                  <a:spcPct val="0"/>
                </a:spcBef>
                <a:spcAft>
                  <a:spcPct val="0"/>
                </a:spcAft>
                <a:defRPr>
                  <a:solidFill>
                    <a:schemeClr val="tx1"/>
                  </a:solidFill>
                  <a:latin typeface="Arial" panose="020B0604020202020204" pitchFamily="34" charset="0"/>
                </a:defRPr>
              </a:lvl6pPr>
              <a:lvl7pPr marL="2851150" defTabSz="968375" fontAlgn="base">
                <a:spcBef>
                  <a:spcPct val="0"/>
                </a:spcBef>
                <a:spcAft>
                  <a:spcPct val="0"/>
                </a:spcAft>
                <a:defRPr>
                  <a:solidFill>
                    <a:schemeClr val="tx1"/>
                  </a:solidFill>
                  <a:latin typeface="Arial" panose="020B0604020202020204" pitchFamily="34" charset="0"/>
                </a:defRPr>
              </a:lvl7pPr>
              <a:lvl8pPr marL="3308350" defTabSz="968375" fontAlgn="base">
                <a:spcBef>
                  <a:spcPct val="0"/>
                </a:spcBef>
                <a:spcAft>
                  <a:spcPct val="0"/>
                </a:spcAft>
                <a:defRPr>
                  <a:solidFill>
                    <a:schemeClr val="tx1"/>
                  </a:solidFill>
                  <a:latin typeface="Arial" panose="020B0604020202020204" pitchFamily="34" charset="0"/>
                </a:defRPr>
              </a:lvl8pPr>
              <a:lvl9pPr marL="3765550" defTabSz="968375"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i="1"/>
                <a:t>B</a:t>
              </a:r>
            </a:p>
          </p:txBody>
        </p:sp>
        <p:sp>
          <p:nvSpPr>
            <p:cNvPr id="13" name="AutoShape 35">
              <a:extLst>
                <a:ext uri="{FF2B5EF4-FFF2-40B4-BE49-F238E27FC236}">
                  <a16:creationId xmlns:a16="http://schemas.microsoft.com/office/drawing/2014/main" id="{327C49A9-8333-7C36-CF74-1DDB9244440B}"/>
                </a:ext>
              </a:extLst>
            </p:cNvPr>
            <p:cNvSpPr>
              <a:spLocks noChangeAspect="1" noChangeArrowheads="1"/>
            </p:cNvSpPr>
            <p:nvPr/>
          </p:nvSpPr>
          <p:spPr bwMode="auto">
            <a:xfrm>
              <a:off x="1610" y="2433"/>
              <a:ext cx="212" cy="465"/>
            </a:xfrm>
            <a:prstGeom prst="rightArrow">
              <a:avLst>
                <a:gd name="adj1" fmla="val 50000"/>
                <a:gd name="adj2" fmla="val 25000"/>
              </a:avLst>
            </a:prstGeom>
            <a:gradFill rotWithShape="1">
              <a:gsLst>
                <a:gs pos="0">
                  <a:srgbClr val="EAEAEA"/>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9833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C48-64F7-FF5A-1014-94F7B3D98B91}"/>
              </a:ext>
            </a:extLst>
          </p:cNvPr>
          <p:cNvSpPr>
            <a:spLocks noGrp="1"/>
          </p:cNvSpPr>
          <p:nvPr>
            <p:ph type="title"/>
          </p:nvPr>
        </p:nvSpPr>
        <p:spPr/>
        <p:txBody>
          <a:bodyPr/>
          <a:lstStyle/>
          <a:p>
            <a:r>
              <a:rPr lang="en-US" dirty="0"/>
              <a:t>Recap: Left-Edge Algorithm</a:t>
            </a:r>
          </a:p>
        </p:txBody>
      </p:sp>
      <p:sp>
        <p:nvSpPr>
          <p:cNvPr id="4" name="Rectangle 3">
            <a:extLst>
              <a:ext uri="{FF2B5EF4-FFF2-40B4-BE49-F238E27FC236}">
                <a16:creationId xmlns:a16="http://schemas.microsoft.com/office/drawing/2014/main" id="{EC154A24-E99C-7BDF-8D0F-F09C596D53EC}"/>
              </a:ext>
            </a:extLst>
          </p:cNvPr>
          <p:cNvSpPr>
            <a:spLocks noGrp="1" noChangeArrowheads="1"/>
          </p:cNvSpPr>
          <p:nvPr>
            <p:ph idx="1"/>
          </p:nvPr>
        </p:nvSpPr>
        <p:spPr>
          <a:xfrm>
            <a:off x="838200" y="1466849"/>
            <a:ext cx="10515600" cy="5130801"/>
          </a:xfrm>
          <a:noFill/>
          <a:ln/>
        </p:spPr>
        <p:txBody>
          <a:bodyPr lIns="191095" tIns="44941" rIns="89883" bIns="44941">
            <a:normAutofit/>
          </a:bodyPr>
          <a:lstStyle/>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Input:</a:t>
            </a:r>
            <a:r>
              <a:rPr lang="en-US" altLang="zh-CN" sz="1800" dirty="0">
                <a:ea typeface="宋体" panose="02010600030101010101" pitchFamily="2" charset="-122"/>
              </a:rPr>
              <a:t> 		channel routing instance </a:t>
            </a:r>
            <a:r>
              <a:rPr lang="en-US" altLang="zh-CN" sz="1800" i="1" dirty="0">
                <a:ea typeface="宋体" panose="02010600030101010101" pitchFamily="2" charset="-122"/>
              </a:rPr>
              <a:t>CR</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Output:</a:t>
            </a:r>
            <a:r>
              <a:rPr lang="en-US" altLang="zh-CN" sz="1800" dirty="0">
                <a:ea typeface="宋体" panose="02010600030101010101" pitchFamily="2" charset="-122"/>
              </a:rPr>
              <a:t> 	track assignments for each net</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err="1">
                <a:ea typeface="宋体" panose="02010600030101010101" pitchFamily="2" charset="-122"/>
              </a:rPr>
              <a:t>curr_track</a:t>
            </a:r>
            <a:r>
              <a:rPr lang="en-US" altLang="zh-CN" sz="1800" dirty="0">
                <a:ea typeface="宋体" panose="02010600030101010101" pitchFamily="2" charset="-122"/>
              </a:rPr>
              <a:t> = 1						// start with topmost track</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err="1">
                <a:ea typeface="宋体" panose="02010600030101010101" pitchFamily="2" charset="-122"/>
              </a:rPr>
              <a:t>nets_unassigned</a:t>
            </a:r>
            <a:r>
              <a:rPr lang="en-US" altLang="zh-CN" sz="1800" dirty="0">
                <a:ea typeface="宋体" panose="02010600030101010101" pitchFamily="2" charset="-122"/>
              </a:rPr>
              <a:t> = </a:t>
            </a:r>
            <a:r>
              <a:rPr lang="en-US" altLang="zh-CN" sz="1800" i="1" dirty="0">
                <a:ea typeface="宋体" panose="02010600030101010101" pitchFamily="2" charset="-122"/>
              </a:rPr>
              <a:t>Netlist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while</a:t>
            </a:r>
            <a:r>
              <a:rPr lang="en-US" altLang="zh-CN" sz="1800" dirty="0">
                <a:ea typeface="宋体" panose="02010600030101010101" pitchFamily="2" charset="-122"/>
              </a:rPr>
              <a:t> (</a:t>
            </a:r>
            <a:r>
              <a:rPr lang="en-US" altLang="zh-CN" sz="1800" i="1" dirty="0" err="1">
                <a:ea typeface="宋体" panose="02010600030101010101" pitchFamily="2" charset="-122"/>
              </a:rPr>
              <a:t>nets_unassigned</a:t>
            </a:r>
            <a:r>
              <a:rPr lang="en-US" altLang="zh-CN" sz="1800" dirty="0">
                <a:ea typeface="宋体" panose="02010600030101010101" pitchFamily="2" charset="-122"/>
              </a:rPr>
              <a:t> != </a:t>
            </a:r>
            <a:r>
              <a:rPr lang="en-US" altLang="zh-CN" sz="1800" dirty="0" err="1">
                <a:ea typeface="宋体" panose="02010600030101010101" pitchFamily="2" charset="-122"/>
              </a:rPr>
              <a:t>Ø</a:t>
            </a:r>
            <a:r>
              <a:rPr lang="en-US" altLang="zh-CN" sz="1800" dirty="0">
                <a:ea typeface="宋体" panose="02010600030101010101" pitchFamily="2" charset="-122"/>
              </a:rPr>
              <a:t>)				// while nets still unassigned</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a:ea typeface="宋体" panose="02010600030101010101" pitchFamily="2" charset="-122"/>
              </a:rPr>
              <a:t>VCG</a:t>
            </a:r>
            <a:r>
              <a:rPr lang="en-US" altLang="zh-CN" sz="1800" dirty="0">
                <a:ea typeface="宋体" panose="02010600030101010101" pitchFamily="2" charset="-122"/>
              </a:rPr>
              <a:t> = VCG(</a:t>
            </a:r>
            <a:r>
              <a:rPr lang="en-US" altLang="zh-CN" sz="1800" i="1" dirty="0">
                <a:ea typeface="宋体" panose="02010600030101010101" pitchFamily="2" charset="-122"/>
              </a:rPr>
              <a:t>CR</a:t>
            </a:r>
            <a:r>
              <a:rPr lang="en-US" altLang="zh-CN" sz="1800" dirty="0">
                <a:ea typeface="宋体" panose="02010600030101010101" pitchFamily="2" charset="-122"/>
              </a:rPr>
              <a:t>)					// generate VCG and zone</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a:ea typeface="宋体" panose="02010600030101010101" pitchFamily="2" charset="-122"/>
              </a:rPr>
              <a:t>ZR</a:t>
            </a:r>
            <a:r>
              <a:rPr lang="en-US" altLang="zh-CN" sz="1800" dirty="0">
                <a:ea typeface="宋体" panose="02010600030101010101" pitchFamily="2" charset="-122"/>
              </a:rPr>
              <a:t> = ZONE_REP(</a:t>
            </a:r>
            <a:r>
              <a:rPr lang="en-US" altLang="zh-CN" sz="1800" i="1" dirty="0">
                <a:ea typeface="宋体" panose="02010600030101010101" pitchFamily="2" charset="-122"/>
              </a:rPr>
              <a:t>CR</a:t>
            </a:r>
            <a:r>
              <a:rPr lang="en-US" altLang="zh-CN" sz="1800" dirty="0">
                <a:ea typeface="宋体" panose="02010600030101010101" pitchFamily="2" charset="-122"/>
              </a:rPr>
              <a:t>)				// representation</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dirty="0">
                <a:ea typeface="宋体" panose="02010600030101010101" pitchFamily="2" charset="-122"/>
              </a:rPr>
              <a:t>SORT(</a:t>
            </a:r>
            <a:r>
              <a:rPr lang="en-US" altLang="zh-CN" sz="1800" i="1" dirty="0" err="1">
                <a:ea typeface="宋体" panose="02010600030101010101" pitchFamily="2" charset="-122"/>
              </a:rPr>
              <a:t>nets_unassigned</a:t>
            </a:r>
            <a:r>
              <a:rPr lang="en-US" altLang="zh-CN" sz="1800" dirty="0" err="1">
                <a:ea typeface="宋体" panose="02010600030101010101" pitchFamily="2" charset="-122"/>
              </a:rPr>
              <a:t>,start</a:t>
            </a:r>
            <a:r>
              <a:rPr lang="en-US" altLang="zh-CN" sz="1800" dirty="0">
                <a:ea typeface="宋体" panose="02010600030101010101" pitchFamily="2" charset="-122"/>
              </a:rPr>
              <a:t> column)			// find left-to-right ordering</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 of all unassigned nets</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for</a:t>
            </a:r>
            <a:r>
              <a:rPr lang="en-US" altLang="zh-CN" sz="1800" dirty="0">
                <a:ea typeface="宋体" panose="02010600030101010101" pitchFamily="2" charset="-122"/>
              </a:rPr>
              <a:t> (</a:t>
            </a:r>
            <a:r>
              <a:rPr lang="en-US" altLang="zh-CN" sz="1800" i="1" dirty="0" err="1">
                <a:ea typeface="宋体" panose="02010600030101010101" pitchFamily="2" charset="-122"/>
              </a:rPr>
              <a:t>i</a:t>
            </a:r>
            <a:r>
              <a:rPr lang="en-US" altLang="zh-CN" sz="1800" dirty="0">
                <a:ea typeface="宋体" panose="02010600030101010101" pitchFamily="2" charset="-122"/>
              </a:rPr>
              <a:t> =1 to |</a:t>
            </a:r>
            <a:r>
              <a:rPr lang="en-US" altLang="zh-CN" sz="1800" i="1" dirty="0" err="1">
                <a:ea typeface="宋体" panose="02010600030101010101" pitchFamily="2" charset="-122"/>
              </a:rPr>
              <a:t>nets_unassigned</a:t>
            </a:r>
            <a:r>
              <a:rPr lang="en-US" altLang="zh-CN" sz="1800" dirty="0">
                <a:ea typeface="宋体" panose="02010600030101010101" pitchFamily="2" charset="-122"/>
              </a:rPr>
              <a: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a:t>
            </a:r>
            <a:r>
              <a:rPr lang="en-US" altLang="zh-CN" sz="1800" i="1" dirty="0" err="1">
                <a:ea typeface="宋体" panose="02010600030101010101" pitchFamily="2" charset="-122"/>
              </a:rPr>
              <a:t>curr_net</a:t>
            </a:r>
            <a:r>
              <a:rPr lang="en-US" altLang="zh-CN" sz="1800" dirty="0">
                <a:ea typeface="宋体" panose="02010600030101010101" pitchFamily="2" charset="-122"/>
              </a:rPr>
              <a:t> = </a:t>
            </a:r>
            <a:r>
              <a:rPr lang="en-US" altLang="zh-CN" sz="1800" i="1" dirty="0" err="1">
                <a:ea typeface="宋体" panose="02010600030101010101" pitchFamily="2" charset="-122"/>
              </a:rPr>
              <a:t>nets_unassigned</a:t>
            </a:r>
            <a:r>
              <a:rPr lang="en-US" altLang="zh-CN" sz="1800" dirty="0">
                <a:ea typeface="宋体" panose="02010600030101010101" pitchFamily="2" charset="-122"/>
              </a:rPr>
              <a:t>[</a:t>
            </a:r>
            <a:r>
              <a:rPr lang="en-US" altLang="zh-CN" sz="1800" i="1" dirty="0" err="1">
                <a:ea typeface="宋体" panose="02010600030101010101" pitchFamily="2" charset="-122"/>
              </a:rPr>
              <a:t>i</a:t>
            </a:r>
            <a:r>
              <a:rPr lang="en-US" altLang="zh-CN" sz="1800" dirty="0">
                <a:ea typeface="宋体" panose="02010600030101010101" pitchFamily="2" charset="-122"/>
              </a:rPr>
              <a:t>]</a:t>
            </a:r>
            <a:endParaRPr lang="en-US" altLang="zh-CN" sz="1800" b="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b="1" dirty="0">
                <a:ea typeface="宋体" panose="02010600030101010101" pitchFamily="2" charset="-122"/>
              </a:rPr>
              <a:t>    			if</a:t>
            </a:r>
            <a:r>
              <a:rPr lang="en-US" altLang="zh-CN" sz="1800" dirty="0">
                <a:ea typeface="宋体" panose="02010600030101010101" pitchFamily="2" charset="-122"/>
              </a:rPr>
              <a:t> (PARENTS(</a:t>
            </a:r>
            <a:r>
              <a:rPr lang="en-US" altLang="zh-CN" sz="1800" i="1" dirty="0" err="1">
                <a:ea typeface="宋体" panose="02010600030101010101" pitchFamily="2" charset="-122"/>
              </a:rPr>
              <a:t>curr_net</a:t>
            </a:r>
            <a:r>
              <a:rPr lang="en-US" altLang="zh-CN" sz="1800" dirty="0">
                <a:ea typeface="宋体" panose="02010600030101010101" pitchFamily="2" charset="-122"/>
              </a:rPr>
              <a:t>) == </a:t>
            </a:r>
            <a:r>
              <a:rPr lang="en-US" altLang="zh-CN" sz="1800" dirty="0" err="1">
                <a:ea typeface="宋体" panose="02010600030101010101" pitchFamily="2" charset="-122"/>
              </a:rPr>
              <a:t>Ø</a:t>
            </a:r>
            <a:r>
              <a:rPr lang="en-US" altLang="zh-CN" sz="1800" dirty="0">
                <a:ea typeface="宋体" panose="02010600030101010101" pitchFamily="2" charset="-122"/>
              </a:rPr>
              <a:t> &amp;&amp;			// if </a:t>
            </a:r>
            <a:r>
              <a:rPr lang="en-US" altLang="zh-CN" sz="1800" i="1" dirty="0" err="1">
                <a:ea typeface="宋体" panose="02010600030101010101" pitchFamily="2" charset="-122"/>
              </a:rPr>
              <a:t>curr_net</a:t>
            </a:r>
            <a:r>
              <a:rPr lang="en-US" altLang="zh-CN" sz="1800" dirty="0">
                <a:ea typeface="宋体" panose="02010600030101010101" pitchFamily="2" charset="-122"/>
              </a:rPr>
              <a:t> has no parent</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(TRY_ASSIGN(</a:t>
            </a:r>
            <a:r>
              <a:rPr lang="en-US" altLang="zh-CN" sz="1800" i="1" dirty="0" err="1">
                <a:ea typeface="宋体" panose="02010600030101010101" pitchFamily="2" charset="-122"/>
              </a:rPr>
              <a:t>curr_net</a:t>
            </a:r>
            <a:r>
              <a:rPr lang="en-US" altLang="zh-CN" sz="1800" dirty="0" err="1">
                <a:ea typeface="宋体" panose="02010600030101010101" pitchFamily="2" charset="-122"/>
              </a:rPr>
              <a:t>,</a:t>
            </a:r>
            <a:r>
              <a:rPr lang="en-US" altLang="zh-CN" sz="1800" i="1" dirty="0" err="1">
                <a:ea typeface="宋体" panose="02010600030101010101" pitchFamily="2" charset="-122"/>
              </a:rPr>
              <a:t>curr_track</a:t>
            </a:r>
            <a:r>
              <a:rPr lang="en-US" altLang="zh-CN" sz="1800" dirty="0">
                <a:ea typeface="宋体" panose="02010600030101010101" pitchFamily="2" charset="-122"/>
              </a:rPr>
              <a:t>))		//   and does not cause</a:t>
            </a:r>
            <a:br>
              <a:rPr lang="en-US" altLang="zh-CN" sz="1800" dirty="0">
                <a:ea typeface="宋体" panose="02010600030101010101" pitchFamily="2" charset="-122"/>
              </a:rPr>
            </a:br>
            <a:r>
              <a:rPr lang="en-US" altLang="zh-CN" sz="1800" dirty="0">
                <a:ea typeface="宋体" panose="02010600030101010101" pitchFamily="2" charset="-122"/>
              </a:rPr>
              <a:t>								//   conflicts on </a:t>
            </a:r>
            <a:r>
              <a:rPr lang="en-US" altLang="zh-CN" sz="1800" i="1" dirty="0" err="1">
                <a:ea typeface="宋体" panose="02010600030101010101" pitchFamily="2" charset="-122"/>
              </a:rPr>
              <a:t>curr_track</a:t>
            </a:r>
            <a:r>
              <a:rPr lang="en-US" altLang="zh-CN" sz="1800" dirty="0">
                <a:ea typeface="宋体" panose="02010600030101010101" pitchFamily="2" charset="-122"/>
              </a:rPr>
              <a:t>,</a:t>
            </a: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ASSIGN(</a:t>
            </a:r>
            <a:r>
              <a:rPr lang="en-US" altLang="zh-CN" sz="1800" i="1" dirty="0" err="1">
                <a:ea typeface="宋体" panose="02010600030101010101" pitchFamily="2" charset="-122"/>
              </a:rPr>
              <a:t>curr_net</a:t>
            </a:r>
            <a:r>
              <a:rPr lang="en-US" altLang="zh-CN" sz="1800" dirty="0" err="1">
                <a:ea typeface="宋体" panose="02010600030101010101" pitchFamily="2" charset="-122"/>
              </a:rPr>
              <a:t>,</a:t>
            </a:r>
            <a:r>
              <a:rPr lang="en-US" altLang="zh-CN" sz="1800" i="1" dirty="0" err="1">
                <a:ea typeface="宋体" panose="02010600030101010101" pitchFamily="2" charset="-122"/>
              </a:rPr>
              <a:t>curr_track</a:t>
            </a:r>
            <a:r>
              <a:rPr lang="en-US" altLang="zh-CN" sz="1800" dirty="0">
                <a:ea typeface="宋体" panose="02010600030101010101" pitchFamily="2" charset="-122"/>
              </a:rPr>
              <a:t>)			//   assign </a:t>
            </a:r>
            <a:r>
              <a:rPr lang="en-US" altLang="zh-CN" sz="1800" i="1" dirty="0" err="1">
                <a:ea typeface="宋体" panose="02010600030101010101" pitchFamily="2" charset="-122"/>
              </a:rPr>
              <a:t>curr</a:t>
            </a:r>
            <a:r>
              <a:rPr lang="en-US" altLang="zh-CN" sz="1800" i="1" dirty="0">
                <a:ea typeface="宋体" panose="02010600030101010101" pitchFamily="2" charset="-122"/>
              </a:rPr>
              <a:t>­_net</a:t>
            </a:r>
            <a:endParaRPr lang="en-US" altLang="zh-CN" sz="1800"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dirty="0">
                <a:ea typeface="宋体" panose="02010600030101010101" pitchFamily="2" charset="-122"/>
              </a:rPr>
              <a:t>      		REMOVE(</a:t>
            </a:r>
            <a:r>
              <a:rPr lang="en-US" altLang="zh-CN" sz="1800" i="1" dirty="0" err="1">
                <a:ea typeface="宋体" panose="02010600030101010101" pitchFamily="2" charset="-122"/>
              </a:rPr>
              <a:t>nets_unassigned</a:t>
            </a:r>
            <a:r>
              <a:rPr lang="en-US" altLang="zh-CN" sz="1800" dirty="0" err="1">
                <a:ea typeface="宋体" panose="02010600030101010101" pitchFamily="2" charset="-122"/>
              </a:rPr>
              <a:t>,</a:t>
            </a:r>
            <a:r>
              <a:rPr lang="en-US" altLang="zh-CN" sz="1800" i="1" dirty="0" err="1">
                <a:ea typeface="宋体" panose="02010600030101010101" pitchFamily="2" charset="-122"/>
              </a:rPr>
              <a:t>curr_net</a:t>
            </a:r>
            <a:r>
              <a:rPr lang="en-US" altLang="zh-CN" sz="1800" dirty="0">
                <a:ea typeface="宋体" panose="02010600030101010101" pitchFamily="2" charset="-122"/>
              </a:rPr>
              <a:t>)</a:t>
            </a:r>
            <a:endParaRPr lang="en-US" altLang="zh-CN" sz="1800" i="1" dirty="0">
              <a:ea typeface="宋体" panose="02010600030101010101" pitchFamily="2" charset="-122"/>
            </a:endParaRPr>
          </a:p>
          <a:p>
            <a:pPr marL="323850" indent="-323850" defTabSz="849313">
              <a:spcBef>
                <a:spcPct val="10000"/>
              </a:spcBef>
              <a:buFont typeface="Symbol" pitchFamily="2" charset="2"/>
              <a:buNone/>
              <a:tabLst>
                <a:tab pos="284163" algn="l"/>
                <a:tab pos="512763" algn="l"/>
              </a:tabLst>
            </a:pPr>
            <a:r>
              <a:rPr lang="en-US" altLang="zh-CN" sz="1800" i="1" dirty="0">
                <a:ea typeface="宋体" panose="02010600030101010101" pitchFamily="2" charset="-122"/>
              </a:rPr>
              <a:t>  	</a:t>
            </a:r>
            <a:r>
              <a:rPr lang="en-US" altLang="zh-CN" sz="1800" i="1" dirty="0" err="1">
                <a:ea typeface="宋体" panose="02010600030101010101" pitchFamily="2" charset="-122"/>
              </a:rPr>
              <a:t>curr_track</a:t>
            </a:r>
            <a:r>
              <a:rPr lang="en-US" altLang="zh-CN" sz="1800" dirty="0">
                <a:ea typeface="宋体" panose="02010600030101010101" pitchFamily="2" charset="-122"/>
              </a:rPr>
              <a:t> = </a:t>
            </a:r>
            <a:r>
              <a:rPr lang="en-US" altLang="zh-CN" sz="1800" i="1" dirty="0" err="1">
                <a:ea typeface="宋体" panose="02010600030101010101" pitchFamily="2" charset="-122"/>
              </a:rPr>
              <a:t>curr_track</a:t>
            </a:r>
            <a:r>
              <a:rPr lang="en-US" altLang="zh-CN" sz="1800" dirty="0">
                <a:ea typeface="宋体" panose="02010600030101010101" pitchFamily="2" charset="-122"/>
              </a:rPr>
              <a:t> + 1				// consider next track </a:t>
            </a:r>
          </a:p>
        </p:txBody>
      </p:sp>
    </p:spTree>
    <p:extLst>
      <p:ext uri="{BB962C8B-B14F-4D97-AF65-F5344CB8AC3E}">
        <p14:creationId xmlns:p14="http://schemas.microsoft.com/office/powerpoint/2010/main" val="3932095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6468-B727-A1FD-3BF9-E4AEEA8D429D}"/>
              </a:ext>
            </a:extLst>
          </p:cNvPr>
          <p:cNvSpPr>
            <a:spLocks noGrp="1"/>
          </p:cNvSpPr>
          <p:nvPr>
            <p:ph type="title"/>
          </p:nvPr>
        </p:nvSpPr>
        <p:spPr/>
        <p:txBody>
          <a:bodyPr/>
          <a:lstStyle/>
          <a:p>
            <a:r>
              <a:rPr lang="en-US" dirty="0"/>
              <a:t>Recap: Walkthrough – I </a:t>
            </a:r>
          </a:p>
        </p:txBody>
      </p:sp>
      <p:grpSp>
        <p:nvGrpSpPr>
          <p:cNvPr id="4" name="Group 2">
            <a:extLst>
              <a:ext uri="{FF2B5EF4-FFF2-40B4-BE49-F238E27FC236}">
                <a16:creationId xmlns:a16="http://schemas.microsoft.com/office/drawing/2014/main" id="{238A03BD-4695-2376-2897-B50719D9BB5D}"/>
              </a:ext>
            </a:extLst>
          </p:cNvPr>
          <p:cNvGrpSpPr>
            <a:grpSpLocks/>
          </p:cNvGrpSpPr>
          <p:nvPr/>
        </p:nvGrpSpPr>
        <p:grpSpPr bwMode="auto">
          <a:xfrm>
            <a:off x="2239964" y="1341439"/>
            <a:ext cx="4852987" cy="1219199"/>
            <a:chOff x="480" y="499"/>
            <a:chExt cx="3312" cy="768"/>
          </a:xfrm>
        </p:grpSpPr>
        <p:grpSp>
          <p:nvGrpSpPr>
            <p:cNvPr id="5" name="Group 3">
              <a:extLst>
                <a:ext uri="{FF2B5EF4-FFF2-40B4-BE49-F238E27FC236}">
                  <a16:creationId xmlns:a16="http://schemas.microsoft.com/office/drawing/2014/main" id="{05C04752-E7E3-0D31-9376-B780371DADF5}"/>
                </a:ext>
              </a:extLst>
            </p:cNvPr>
            <p:cNvGrpSpPr>
              <a:grpSpLocks/>
            </p:cNvGrpSpPr>
            <p:nvPr/>
          </p:nvGrpSpPr>
          <p:grpSpPr bwMode="auto">
            <a:xfrm>
              <a:off x="572" y="725"/>
              <a:ext cx="2993" cy="0"/>
              <a:chOff x="459" y="725"/>
              <a:chExt cx="2993" cy="0"/>
            </a:xfrm>
          </p:grpSpPr>
          <p:sp>
            <p:nvSpPr>
              <p:cNvPr id="42" name="Line 4">
                <a:extLst>
                  <a:ext uri="{FF2B5EF4-FFF2-40B4-BE49-F238E27FC236}">
                    <a16:creationId xmlns:a16="http://schemas.microsoft.com/office/drawing/2014/main" id="{1D4401EA-52DA-8DD1-56BD-7F780DBB9172}"/>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5">
                <a:extLst>
                  <a:ext uri="{FF2B5EF4-FFF2-40B4-BE49-F238E27FC236}">
                    <a16:creationId xmlns:a16="http://schemas.microsoft.com/office/drawing/2014/main" id="{0875CB78-83CA-62FE-AC4B-EF8BE7F386D4}"/>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6">
                <a:extLst>
                  <a:ext uri="{FF2B5EF4-FFF2-40B4-BE49-F238E27FC236}">
                    <a16:creationId xmlns:a16="http://schemas.microsoft.com/office/drawing/2014/main" id="{AB2E182C-42B0-FF05-A226-6089D7530D64}"/>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
                <a:extLst>
                  <a:ext uri="{FF2B5EF4-FFF2-40B4-BE49-F238E27FC236}">
                    <a16:creationId xmlns:a16="http://schemas.microsoft.com/office/drawing/2014/main" id="{10F88321-46C0-7974-6EC6-77D76B1635F5}"/>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8">
                <a:extLst>
                  <a:ext uri="{FF2B5EF4-FFF2-40B4-BE49-F238E27FC236}">
                    <a16:creationId xmlns:a16="http://schemas.microsoft.com/office/drawing/2014/main" id="{4F6E9502-FDFE-9124-FDE8-53E308014B5E}"/>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9">
                <a:extLst>
                  <a:ext uri="{FF2B5EF4-FFF2-40B4-BE49-F238E27FC236}">
                    <a16:creationId xmlns:a16="http://schemas.microsoft.com/office/drawing/2014/main" id="{A5E9673B-5FAD-60AF-2E8D-ABC645014D32}"/>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10">
                <a:extLst>
                  <a:ext uri="{FF2B5EF4-FFF2-40B4-BE49-F238E27FC236}">
                    <a16:creationId xmlns:a16="http://schemas.microsoft.com/office/drawing/2014/main" id="{B1F4E175-8B39-8FD4-820C-BAAA26B87469}"/>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11">
                <a:extLst>
                  <a:ext uri="{FF2B5EF4-FFF2-40B4-BE49-F238E27FC236}">
                    <a16:creationId xmlns:a16="http://schemas.microsoft.com/office/drawing/2014/main" id="{8D37DBA9-D133-AF29-493D-60322196A1C3}"/>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12">
                <a:extLst>
                  <a:ext uri="{FF2B5EF4-FFF2-40B4-BE49-F238E27FC236}">
                    <a16:creationId xmlns:a16="http://schemas.microsoft.com/office/drawing/2014/main" id="{A3C837B0-B3D0-8309-B4C2-4144B6303F71}"/>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13">
                <a:extLst>
                  <a:ext uri="{FF2B5EF4-FFF2-40B4-BE49-F238E27FC236}">
                    <a16:creationId xmlns:a16="http://schemas.microsoft.com/office/drawing/2014/main" id="{49AF2A18-6CC2-D84C-0A08-A78BA5F7119C}"/>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14">
                <a:extLst>
                  <a:ext uri="{FF2B5EF4-FFF2-40B4-BE49-F238E27FC236}">
                    <a16:creationId xmlns:a16="http://schemas.microsoft.com/office/drawing/2014/main" id="{B6BFE44B-F93A-3E8F-A843-46351B461E46}"/>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 name="Group 15">
              <a:extLst>
                <a:ext uri="{FF2B5EF4-FFF2-40B4-BE49-F238E27FC236}">
                  <a16:creationId xmlns:a16="http://schemas.microsoft.com/office/drawing/2014/main" id="{71158843-A021-A5D8-397E-18085CAFB472}"/>
                </a:ext>
              </a:extLst>
            </p:cNvPr>
            <p:cNvGrpSpPr>
              <a:grpSpLocks/>
            </p:cNvGrpSpPr>
            <p:nvPr/>
          </p:nvGrpSpPr>
          <p:grpSpPr bwMode="auto">
            <a:xfrm>
              <a:off x="572" y="1066"/>
              <a:ext cx="2993" cy="0"/>
              <a:chOff x="459" y="725"/>
              <a:chExt cx="2993" cy="0"/>
            </a:xfrm>
          </p:grpSpPr>
          <p:sp>
            <p:nvSpPr>
              <p:cNvPr id="31" name="Line 16">
                <a:extLst>
                  <a:ext uri="{FF2B5EF4-FFF2-40B4-BE49-F238E27FC236}">
                    <a16:creationId xmlns:a16="http://schemas.microsoft.com/office/drawing/2014/main" id="{E19AD0F9-8825-EF63-0C4A-02E192DB5563}"/>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7">
                <a:extLst>
                  <a:ext uri="{FF2B5EF4-FFF2-40B4-BE49-F238E27FC236}">
                    <a16:creationId xmlns:a16="http://schemas.microsoft.com/office/drawing/2014/main" id="{717942C7-6C82-E4DC-9DE4-4D07444C1AE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18">
                <a:extLst>
                  <a:ext uri="{FF2B5EF4-FFF2-40B4-BE49-F238E27FC236}">
                    <a16:creationId xmlns:a16="http://schemas.microsoft.com/office/drawing/2014/main" id="{6B67756C-AB5C-83BF-D419-47B5BC3ED3F9}"/>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9">
                <a:extLst>
                  <a:ext uri="{FF2B5EF4-FFF2-40B4-BE49-F238E27FC236}">
                    <a16:creationId xmlns:a16="http://schemas.microsoft.com/office/drawing/2014/main" id="{79B516AF-E508-3802-F66E-80064A685224}"/>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20">
                <a:extLst>
                  <a:ext uri="{FF2B5EF4-FFF2-40B4-BE49-F238E27FC236}">
                    <a16:creationId xmlns:a16="http://schemas.microsoft.com/office/drawing/2014/main" id="{D47A6F17-AB5B-AFFE-91A4-B92106EF399F}"/>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21">
                <a:extLst>
                  <a:ext uri="{FF2B5EF4-FFF2-40B4-BE49-F238E27FC236}">
                    <a16:creationId xmlns:a16="http://schemas.microsoft.com/office/drawing/2014/main" id="{06E8556A-A20D-2C7E-60C4-0099CCF9E046}"/>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22">
                <a:extLst>
                  <a:ext uri="{FF2B5EF4-FFF2-40B4-BE49-F238E27FC236}">
                    <a16:creationId xmlns:a16="http://schemas.microsoft.com/office/drawing/2014/main" id="{3AAAC358-F4C2-C042-6410-84AB42C4A393}"/>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23">
                <a:extLst>
                  <a:ext uri="{FF2B5EF4-FFF2-40B4-BE49-F238E27FC236}">
                    <a16:creationId xmlns:a16="http://schemas.microsoft.com/office/drawing/2014/main" id="{C839CC33-CEFF-20E5-2017-2825EC26782A}"/>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24">
                <a:extLst>
                  <a:ext uri="{FF2B5EF4-FFF2-40B4-BE49-F238E27FC236}">
                    <a16:creationId xmlns:a16="http://schemas.microsoft.com/office/drawing/2014/main" id="{8BD2FC24-F2FA-2D79-66D0-C5FBEFE0236F}"/>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25">
                <a:extLst>
                  <a:ext uri="{FF2B5EF4-FFF2-40B4-BE49-F238E27FC236}">
                    <a16:creationId xmlns:a16="http://schemas.microsoft.com/office/drawing/2014/main" id="{15A2A632-1A70-FE68-C233-5A0CF75C2F60}"/>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26">
                <a:extLst>
                  <a:ext uri="{FF2B5EF4-FFF2-40B4-BE49-F238E27FC236}">
                    <a16:creationId xmlns:a16="http://schemas.microsoft.com/office/drawing/2014/main" id="{6FD3B7A4-FB75-B84D-280C-6B39B9E1A77A}"/>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 name="Text Box 27">
              <a:extLst>
                <a:ext uri="{FF2B5EF4-FFF2-40B4-BE49-F238E27FC236}">
                  <a16:creationId xmlns:a16="http://schemas.microsoft.com/office/drawing/2014/main" id="{7F2F23CB-8008-5C74-D5B1-957EA5C66B8D}"/>
                </a:ext>
              </a:extLst>
            </p:cNvPr>
            <p:cNvSpPr txBox="1">
              <a:spLocks noChangeArrowheads="1"/>
            </p:cNvSpPr>
            <p:nvPr/>
          </p:nvSpPr>
          <p:spPr bwMode="auto">
            <a:xfrm>
              <a:off x="480"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8" name="Text Box 28">
              <a:extLst>
                <a:ext uri="{FF2B5EF4-FFF2-40B4-BE49-F238E27FC236}">
                  <a16:creationId xmlns:a16="http://schemas.microsoft.com/office/drawing/2014/main" id="{47A0918C-F253-BB28-AF0B-388B9ABAA212}"/>
                </a:ext>
              </a:extLst>
            </p:cNvPr>
            <p:cNvSpPr txBox="1">
              <a:spLocks noChangeArrowheads="1"/>
            </p:cNvSpPr>
            <p:nvPr/>
          </p:nvSpPr>
          <p:spPr bwMode="auto">
            <a:xfrm>
              <a:off x="752"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 name="Text Box 29">
              <a:extLst>
                <a:ext uri="{FF2B5EF4-FFF2-40B4-BE49-F238E27FC236}">
                  <a16:creationId xmlns:a16="http://schemas.microsoft.com/office/drawing/2014/main" id="{F0C8BE48-8B0B-9DA4-1B99-999EB059AE57}"/>
                </a:ext>
              </a:extLst>
            </p:cNvPr>
            <p:cNvSpPr txBox="1">
              <a:spLocks noChangeArrowheads="1"/>
            </p:cNvSpPr>
            <p:nvPr/>
          </p:nvSpPr>
          <p:spPr bwMode="auto">
            <a:xfrm>
              <a:off x="1026" y="499"/>
              <a:ext cx="2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10" name="Text Box 30">
              <a:extLst>
                <a:ext uri="{FF2B5EF4-FFF2-40B4-BE49-F238E27FC236}">
                  <a16:creationId xmlns:a16="http://schemas.microsoft.com/office/drawing/2014/main" id="{BB151C21-1573-0B9C-4B98-4D16A7E3B4C8}"/>
                </a:ext>
              </a:extLst>
            </p:cNvPr>
            <p:cNvSpPr txBox="1">
              <a:spLocks noChangeArrowheads="1"/>
            </p:cNvSpPr>
            <p:nvPr/>
          </p:nvSpPr>
          <p:spPr bwMode="auto">
            <a:xfrm>
              <a:off x="1276"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1" name="Text Box 31">
              <a:extLst>
                <a:ext uri="{FF2B5EF4-FFF2-40B4-BE49-F238E27FC236}">
                  <a16:creationId xmlns:a16="http://schemas.microsoft.com/office/drawing/2014/main" id="{5888FE23-4975-871C-2A32-1954F5E64605}"/>
                </a:ext>
              </a:extLst>
            </p:cNvPr>
            <p:cNvSpPr txBox="1">
              <a:spLocks noChangeArrowheads="1"/>
            </p:cNvSpPr>
            <p:nvPr/>
          </p:nvSpPr>
          <p:spPr bwMode="auto">
            <a:xfrm>
              <a:off x="1571" y="499"/>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12" name="Text Box 32">
              <a:extLst>
                <a:ext uri="{FF2B5EF4-FFF2-40B4-BE49-F238E27FC236}">
                  <a16:creationId xmlns:a16="http://schemas.microsoft.com/office/drawing/2014/main" id="{AFEE7AA1-9A29-0FAD-73A9-10DFD87F9CB5}"/>
                </a:ext>
              </a:extLst>
            </p:cNvPr>
            <p:cNvSpPr txBox="1">
              <a:spLocks noChangeArrowheads="1"/>
            </p:cNvSpPr>
            <p:nvPr/>
          </p:nvSpPr>
          <p:spPr bwMode="auto">
            <a:xfrm>
              <a:off x="2115"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13" name="Text Box 33">
              <a:extLst>
                <a:ext uri="{FF2B5EF4-FFF2-40B4-BE49-F238E27FC236}">
                  <a16:creationId xmlns:a16="http://schemas.microsoft.com/office/drawing/2014/main" id="{F0231167-297E-2F83-C97B-FAF4D2FFC51A}"/>
                </a:ext>
              </a:extLst>
            </p:cNvPr>
            <p:cNvSpPr txBox="1">
              <a:spLocks noChangeArrowheads="1"/>
            </p:cNvSpPr>
            <p:nvPr/>
          </p:nvSpPr>
          <p:spPr bwMode="auto">
            <a:xfrm>
              <a:off x="1843"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14" name="Text Box 34">
              <a:extLst>
                <a:ext uri="{FF2B5EF4-FFF2-40B4-BE49-F238E27FC236}">
                  <a16:creationId xmlns:a16="http://schemas.microsoft.com/office/drawing/2014/main" id="{CA451826-7E5B-BBFB-52E3-3016ECFFD9D8}"/>
                </a:ext>
              </a:extLst>
            </p:cNvPr>
            <p:cNvSpPr txBox="1">
              <a:spLocks noChangeArrowheads="1"/>
            </p:cNvSpPr>
            <p:nvPr/>
          </p:nvSpPr>
          <p:spPr bwMode="auto">
            <a:xfrm>
              <a:off x="2387"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15" name="Text Box 35">
              <a:extLst>
                <a:ext uri="{FF2B5EF4-FFF2-40B4-BE49-F238E27FC236}">
                  <a16:creationId xmlns:a16="http://schemas.microsoft.com/office/drawing/2014/main" id="{D9045507-7FA1-5D59-40C0-D52864D0B68D}"/>
                </a:ext>
              </a:extLst>
            </p:cNvPr>
            <p:cNvSpPr txBox="1">
              <a:spLocks noChangeArrowheads="1"/>
            </p:cNvSpPr>
            <p:nvPr/>
          </p:nvSpPr>
          <p:spPr bwMode="auto">
            <a:xfrm>
              <a:off x="2659"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16" name="Text Box 36">
              <a:extLst>
                <a:ext uri="{FF2B5EF4-FFF2-40B4-BE49-F238E27FC236}">
                  <a16:creationId xmlns:a16="http://schemas.microsoft.com/office/drawing/2014/main" id="{0CEAB961-7C57-A142-16FC-2E2220C0CF00}"/>
                </a:ext>
              </a:extLst>
            </p:cNvPr>
            <p:cNvSpPr txBox="1">
              <a:spLocks noChangeArrowheads="1"/>
            </p:cNvSpPr>
            <p:nvPr/>
          </p:nvSpPr>
          <p:spPr bwMode="auto">
            <a:xfrm>
              <a:off x="2931" y="499"/>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17" name="Text Box 37">
              <a:extLst>
                <a:ext uri="{FF2B5EF4-FFF2-40B4-BE49-F238E27FC236}">
                  <a16:creationId xmlns:a16="http://schemas.microsoft.com/office/drawing/2014/main" id="{4A095306-521A-8EE4-FF22-2F2C8C364F70}"/>
                </a:ext>
              </a:extLst>
            </p:cNvPr>
            <p:cNvSpPr txBox="1">
              <a:spLocks noChangeArrowheads="1"/>
            </p:cNvSpPr>
            <p:nvPr/>
          </p:nvSpPr>
          <p:spPr bwMode="auto">
            <a:xfrm>
              <a:off x="3157" y="499"/>
              <a:ext cx="34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8" name="Text Box 38">
              <a:extLst>
                <a:ext uri="{FF2B5EF4-FFF2-40B4-BE49-F238E27FC236}">
                  <a16:creationId xmlns:a16="http://schemas.microsoft.com/office/drawing/2014/main" id="{43EAC23F-F02B-0FD5-24BB-C355928E0076}"/>
                </a:ext>
              </a:extLst>
            </p:cNvPr>
            <p:cNvSpPr txBox="1">
              <a:spLocks noChangeArrowheads="1"/>
            </p:cNvSpPr>
            <p:nvPr/>
          </p:nvSpPr>
          <p:spPr bwMode="auto">
            <a:xfrm>
              <a:off x="3452" y="499"/>
              <a:ext cx="34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9" name="Text Box 39">
              <a:extLst>
                <a:ext uri="{FF2B5EF4-FFF2-40B4-BE49-F238E27FC236}">
                  <a16:creationId xmlns:a16="http://schemas.microsoft.com/office/drawing/2014/main" id="{F30A9439-68B4-26CE-E8DD-0071B646C5EF}"/>
                </a:ext>
              </a:extLst>
            </p:cNvPr>
            <p:cNvSpPr txBox="1">
              <a:spLocks noChangeArrowheads="1"/>
            </p:cNvSpPr>
            <p:nvPr/>
          </p:nvSpPr>
          <p:spPr bwMode="auto">
            <a:xfrm>
              <a:off x="480" y="1066"/>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20" name="Text Box 40">
              <a:extLst>
                <a:ext uri="{FF2B5EF4-FFF2-40B4-BE49-F238E27FC236}">
                  <a16:creationId xmlns:a16="http://schemas.microsoft.com/office/drawing/2014/main" id="{69E42280-A8BF-6A62-B9C6-31C8C611CE22}"/>
                </a:ext>
              </a:extLst>
            </p:cNvPr>
            <p:cNvSpPr txBox="1">
              <a:spLocks noChangeArrowheads="1"/>
            </p:cNvSpPr>
            <p:nvPr/>
          </p:nvSpPr>
          <p:spPr bwMode="auto">
            <a:xfrm>
              <a:off x="754"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21" name="Text Box 41">
              <a:extLst>
                <a:ext uri="{FF2B5EF4-FFF2-40B4-BE49-F238E27FC236}">
                  <a16:creationId xmlns:a16="http://schemas.microsoft.com/office/drawing/2014/main" id="{70D35CC7-0706-0EF8-D11F-1C3E5EE925F5}"/>
                </a:ext>
              </a:extLst>
            </p:cNvPr>
            <p:cNvSpPr txBox="1">
              <a:spLocks noChangeArrowheads="1"/>
            </p:cNvSpPr>
            <p:nvPr/>
          </p:nvSpPr>
          <p:spPr bwMode="auto">
            <a:xfrm>
              <a:off x="1026" y="1066"/>
              <a:ext cx="22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22" name="Text Box 42">
              <a:extLst>
                <a:ext uri="{FF2B5EF4-FFF2-40B4-BE49-F238E27FC236}">
                  <a16:creationId xmlns:a16="http://schemas.microsoft.com/office/drawing/2014/main" id="{3A710596-7727-42F8-54DF-0481FD7A33D3}"/>
                </a:ext>
              </a:extLst>
            </p:cNvPr>
            <p:cNvSpPr txBox="1">
              <a:spLocks noChangeArrowheads="1"/>
            </p:cNvSpPr>
            <p:nvPr/>
          </p:nvSpPr>
          <p:spPr bwMode="auto">
            <a:xfrm>
              <a:off x="1298"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23" name="Text Box 43">
              <a:extLst>
                <a:ext uri="{FF2B5EF4-FFF2-40B4-BE49-F238E27FC236}">
                  <a16:creationId xmlns:a16="http://schemas.microsoft.com/office/drawing/2014/main" id="{F40B47E8-0A01-0063-F0DA-0997965A79AE}"/>
                </a:ext>
              </a:extLst>
            </p:cNvPr>
            <p:cNvSpPr txBox="1">
              <a:spLocks noChangeArrowheads="1"/>
            </p:cNvSpPr>
            <p:nvPr/>
          </p:nvSpPr>
          <p:spPr bwMode="auto">
            <a:xfrm>
              <a:off x="1571" y="1066"/>
              <a:ext cx="22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24" name="Text Box 44">
              <a:extLst>
                <a:ext uri="{FF2B5EF4-FFF2-40B4-BE49-F238E27FC236}">
                  <a16:creationId xmlns:a16="http://schemas.microsoft.com/office/drawing/2014/main" id="{D516AA78-1E9C-621E-66A0-9FCAFD3D5817}"/>
                </a:ext>
              </a:extLst>
            </p:cNvPr>
            <p:cNvSpPr txBox="1">
              <a:spLocks noChangeArrowheads="1"/>
            </p:cNvSpPr>
            <p:nvPr/>
          </p:nvSpPr>
          <p:spPr bwMode="auto">
            <a:xfrm>
              <a:off x="1843"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25" name="Text Box 45">
              <a:extLst>
                <a:ext uri="{FF2B5EF4-FFF2-40B4-BE49-F238E27FC236}">
                  <a16:creationId xmlns:a16="http://schemas.microsoft.com/office/drawing/2014/main" id="{73EE3382-C598-8F93-14FB-A84E3389E6DA}"/>
                </a:ext>
              </a:extLst>
            </p:cNvPr>
            <p:cNvSpPr txBox="1">
              <a:spLocks noChangeArrowheads="1"/>
            </p:cNvSpPr>
            <p:nvPr/>
          </p:nvSpPr>
          <p:spPr bwMode="auto">
            <a:xfrm>
              <a:off x="2115"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26" name="Text Box 46">
              <a:extLst>
                <a:ext uri="{FF2B5EF4-FFF2-40B4-BE49-F238E27FC236}">
                  <a16:creationId xmlns:a16="http://schemas.microsoft.com/office/drawing/2014/main" id="{DE3B6FDB-FD7A-A8A7-97FB-7741606A6B61}"/>
                </a:ext>
              </a:extLst>
            </p:cNvPr>
            <p:cNvSpPr txBox="1">
              <a:spLocks noChangeArrowheads="1"/>
            </p:cNvSpPr>
            <p:nvPr/>
          </p:nvSpPr>
          <p:spPr bwMode="auto">
            <a:xfrm>
              <a:off x="2387"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27" name="Text Box 47">
              <a:extLst>
                <a:ext uri="{FF2B5EF4-FFF2-40B4-BE49-F238E27FC236}">
                  <a16:creationId xmlns:a16="http://schemas.microsoft.com/office/drawing/2014/main" id="{AD9F23C6-A8AB-2BB5-A117-08DF9F19869A}"/>
                </a:ext>
              </a:extLst>
            </p:cNvPr>
            <p:cNvSpPr txBox="1">
              <a:spLocks noChangeArrowheads="1"/>
            </p:cNvSpPr>
            <p:nvPr/>
          </p:nvSpPr>
          <p:spPr bwMode="auto">
            <a:xfrm>
              <a:off x="2659"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28" name="Text Box 48">
              <a:extLst>
                <a:ext uri="{FF2B5EF4-FFF2-40B4-BE49-F238E27FC236}">
                  <a16:creationId xmlns:a16="http://schemas.microsoft.com/office/drawing/2014/main" id="{8BA155A5-7E20-B7B4-D43F-4552D770C309}"/>
                </a:ext>
              </a:extLst>
            </p:cNvPr>
            <p:cNvSpPr txBox="1">
              <a:spLocks noChangeArrowheads="1"/>
            </p:cNvSpPr>
            <p:nvPr/>
          </p:nvSpPr>
          <p:spPr bwMode="auto">
            <a:xfrm>
              <a:off x="2931"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29" name="Text Box 49">
              <a:extLst>
                <a:ext uri="{FF2B5EF4-FFF2-40B4-BE49-F238E27FC236}">
                  <a16:creationId xmlns:a16="http://schemas.microsoft.com/office/drawing/2014/main" id="{42CB7461-97B1-D85A-FD46-561F10E42140}"/>
                </a:ext>
              </a:extLst>
            </p:cNvPr>
            <p:cNvSpPr txBox="1">
              <a:spLocks noChangeArrowheads="1"/>
            </p:cNvSpPr>
            <p:nvPr/>
          </p:nvSpPr>
          <p:spPr bwMode="auto">
            <a:xfrm>
              <a:off x="3203"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30" name="Text Box 50">
              <a:extLst>
                <a:ext uri="{FF2B5EF4-FFF2-40B4-BE49-F238E27FC236}">
                  <a16:creationId xmlns:a16="http://schemas.microsoft.com/office/drawing/2014/main" id="{0944D804-203B-17F4-1377-784ECF0C1B87}"/>
                </a:ext>
              </a:extLst>
            </p:cNvPr>
            <p:cNvSpPr txBox="1">
              <a:spLocks noChangeArrowheads="1"/>
            </p:cNvSpPr>
            <p:nvPr/>
          </p:nvSpPr>
          <p:spPr bwMode="auto">
            <a:xfrm>
              <a:off x="3475" y="1066"/>
              <a:ext cx="227"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grpSp>
    </p:spTree>
    <p:extLst>
      <p:ext uri="{BB962C8B-B14F-4D97-AF65-F5344CB8AC3E}">
        <p14:creationId xmlns:p14="http://schemas.microsoft.com/office/powerpoint/2010/main" val="68844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10DE-C629-F6C6-379C-BD0D7D31D19D}"/>
              </a:ext>
            </a:extLst>
          </p:cNvPr>
          <p:cNvSpPr>
            <a:spLocks noGrp="1"/>
          </p:cNvSpPr>
          <p:nvPr>
            <p:ph type="title"/>
          </p:nvPr>
        </p:nvSpPr>
        <p:spPr/>
        <p:txBody>
          <a:bodyPr/>
          <a:lstStyle/>
          <a:p>
            <a:r>
              <a:rPr lang="en-US" dirty="0"/>
              <a:t>Recap: Walkthrough – II </a:t>
            </a:r>
          </a:p>
        </p:txBody>
      </p:sp>
      <p:sp>
        <p:nvSpPr>
          <p:cNvPr id="4" name="Rectangle 51">
            <a:extLst>
              <a:ext uri="{FF2B5EF4-FFF2-40B4-BE49-F238E27FC236}">
                <a16:creationId xmlns:a16="http://schemas.microsoft.com/office/drawing/2014/main" id="{ABE9F1F1-BD48-6B69-9BBB-02BE697A6ED3}"/>
              </a:ext>
            </a:extLst>
          </p:cNvPr>
          <p:cNvSpPr>
            <a:spLocks noChangeArrowheads="1"/>
          </p:cNvSpPr>
          <p:nvPr/>
        </p:nvSpPr>
        <p:spPr bwMode="auto">
          <a:xfrm>
            <a:off x="2222501" y="2887664"/>
            <a:ext cx="4743543" cy="323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81" tIns="43641" rIns="87281" bIns="43641">
            <a:spAutoFit/>
          </a:bodyPr>
          <a:lstStyle>
            <a:lvl1pPr marL="484188" indent="-484188" defTabSz="871538">
              <a:spcBef>
                <a:spcPct val="0"/>
              </a:spcBef>
              <a:defRPr>
                <a:solidFill>
                  <a:schemeClr val="tx1"/>
                </a:solidFill>
                <a:latin typeface="Arial" panose="020B0604020202020204" pitchFamily="34" charset="0"/>
              </a:defRPr>
            </a:lvl1pPr>
            <a:lvl2pPr marL="920750" indent="-484188" defTabSz="871538">
              <a:spcBef>
                <a:spcPct val="0"/>
              </a:spcBef>
              <a:defRPr>
                <a:solidFill>
                  <a:schemeClr val="tx1"/>
                </a:solidFill>
                <a:latin typeface="Arial" panose="020B0604020202020204" pitchFamily="34" charset="0"/>
              </a:defRPr>
            </a:lvl2pPr>
            <a:lvl3pPr marL="1355725" indent="-484188" defTabSz="871538">
              <a:spcBef>
                <a:spcPct val="0"/>
              </a:spcBef>
              <a:defRPr>
                <a:solidFill>
                  <a:schemeClr val="tx1"/>
                </a:solidFill>
                <a:latin typeface="Arial" panose="020B0604020202020204" pitchFamily="34" charset="0"/>
              </a:defRPr>
            </a:lvl3pPr>
            <a:lvl4pPr marL="1793875" indent="-484188" defTabSz="871538">
              <a:spcBef>
                <a:spcPct val="0"/>
              </a:spcBef>
              <a:defRPr>
                <a:solidFill>
                  <a:schemeClr val="tx1"/>
                </a:solidFill>
                <a:latin typeface="Arial" panose="020B0604020202020204" pitchFamily="34" charset="0"/>
              </a:defRPr>
            </a:lvl4pPr>
            <a:lvl5pPr marL="2230438" indent="-484188" defTabSz="871538">
              <a:spcBef>
                <a:spcPct val="0"/>
              </a:spcBef>
              <a:defRPr>
                <a:solidFill>
                  <a:schemeClr val="tx1"/>
                </a:solidFill>
                <a:latin typeface="Arial" panose="020B0604020202020204" pitchFamily="34" charset="0"/>
              </a:defRPr>
            </a:lvl5pPr>
            <a:lvl6pPr marL="2687638" indent="-484188" defTabSz="871538" fontAlgn="base">
              <a:spcBef>
                <a:spcPct val="0"/>
              </a:spcBef>
              <a:spcAft>
                <a:spcPct val="0"/>
              </a:spcAft>
              <a:defRPr>
                <a:solidFill>
                  <a:schemeClr val="tx1"/>
                </a:solidFill>
                <a:latin typeface="Arial" panose="020B0604020202020204" pitchFamily="34" charset="0"/>
              </a:defRPr>
            </a:lvl6pPr>
            <a:lvl7pPr marL="3144838" indent="-484188" defTabSz="871538" fontAlgn="base">
              <a:spcBef>
                <a:spcPct val="0"/>
              </a:spcBef>
              <a:spcAft>
                <a:spcPct val="0"/>
              </a:spcAft>
              <a:defRPr>
                <a:solidFill>
                  <a:schemeClr val="tx1"/>
                </a:solidFill>
                <a:latin typeface="Arial" panose="020B0604020202020204" pitchFamily="34" charset="0"/>
              </a:defRPr>
            </a:lvl7pPr>
            <a:lvl8pPr marL="3602038" indent="-484188" defTabSz="871538" fontAlgn="base">
              <a:spcBef>
                <a:spcPct val="0"/>
              </a:spcBef>
              <a:spcAft>
                <a:spcPct val="0"/>
              </a:spcAft>
              <a:defRPr>
                <a:solidFill>
                  <a:schemeClr val="tx1"/>
                </a:solidFill>
                <a:latin typeface="Arial" panose="020B0604020202020204" pitchFamily="34" charset="0"/>
              </a:defRPr>
            </a:lvl8pPr>
            <a:lvl9pPr marL="4059238" indent="-484188" defTabSz="871538" fontAlgn="base">
              <a:spcBef>
                <a:spcPct val="0"/>
              </a:spcBef>
              <a:spcAft>
                <a:spcPct val="0"/>
              </a:spcAft>
              <a:defRPr>
                <a:solidFill>
                  <a:schemeClr val="tx1"/>
                </a:solidFill>
                <a:latin typeface="Arial" panose="020B0604020202020204" pitchFamily="34" charset="0"/>
              </a:defRPr>
            </a:lvl9pPr>
          </a:lstStyle>
          <a:p>
            <a:pPr>
              <a:lnSpc>
                <a:spcPct val="85000"/>
              </a:lnSpc>
              <a:spcBef>
                <a:spcPct val="30000"/>
              </a:spcBef>
              <a:buClr>
                <a:srgbClr val="CC0000"/>
              </a:buClr>
              <a:buFontTx/>
              <a:buAutoNum type="arabicPeriod"/>
            </a:pPr>
            <a:r>
              <a:rPr lang="de-DE" altLang="en-US">
                <a:solidFill>
                  <a:srgbClr val="000000"/>
                </a:solidFill>
              </a:rPr>
              <a:t>G</a:t>
            </a:r>
            <a:r>
              <a:rPr lang="en-US" altLang="zh-CN">
                <a:ea typeface="宋体" panose="02010600030101010101" pitchFamily="2" charset="-122"/>
                <a:sym typeface="Symbol" pitchFamily="2" charset="2"/>
              </a:rPr>
              <a:t>enerate VCG and zone representation</a:t>
            </a:r>
            <a:endParaRPr lang="de-DE" altLang="en-US">
              <a:solidFill>
                <a:srgbClr val="000000"/>
              </a:solidFill>
            </a:endParaRPr>
          </a:p>
        </p:txBody>
      </p:sp>
      <p:sp>
        <p:nvSpPr>
          <p:cNvPr id="5" name="Oval 52">
            <a:extLst>
              <a:ext uri="{FF2B5EF4-FFF2-40B4-BE49-F238E27FC236}">
                <a16:creationId xmlns:a16="http://schemas.microsoft.com/office/drawing/2014/main" id="{06B0D352-879E-3716-2458-1CA74ECD0D44}"/>
              </a:ext>
            </a:extLst>
          </p:cNvPr>
          <p:cNvSpPr>
            <a:spLocks noChangeArrowheads="1"/>
          </p:cNvSpPr>
          <p:nvPr/>
        </p:nvSpPr>
        <p:spPr bwMode="auto">
          <a:xfrm>
            <a:off x="2306639" y="3687763"/>
            <a:ext cx="415925"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53">
            <a:extLst>
              <a:ext uri="{FF2B5EF4-FFF2-40B4-BE49-F238E27FC236}">
                <a16:creationId xmlns:a16="http://schemas.microsoft.com/office/drawing/2014/main" id="{FD3065B2-3532-B229-6133-45E2DB5AB56E}"/>
              </a:ext>
            </a:extLst>
          </p:cNvPr>
          <p:cNvSpPr txBox="1">
            <a:spLocks noChangeArrowheads="1"/>
          </p:cNvSpPr>
          <p:nvPr/>
        </p:nvSpPr>
        <p:spPr bwMode="auto">
          <a:xfrm>
            <a:off x="2382839" y="3773489"/>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7" name="Oval 54">
            <a:extLst>
              <a:ext uri="{FF2B5EF4-FFF2-40B4-BE49-F238E27FC236}">
                <a16:creationId xmlns:a16="http://schemas.microsoft.com/office/drawing/2014/main" id="{1DED0550-CBC7-DA85-700A-6FB9E05D8279}"/>
              </a:ext>
            </a:extLst>
          </p:cNvPr>
          <p:cNvSpPr>
            <a:spLocks noChangeArrowheads="1"/>
          </p:cNvSpPr>
          <p:nvPr/>
        </p:nvSpPr>
        <p:spPr bwMode="auto">
          <a:xfrm>
            <a:off x="2835275" y="4262439"/>
            <a:ext cx="431800"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55">
            <a:extLst>
              <a:ext uri="{FF2B5EF4-FFF2-40B4-BE49-F238E27FC236}">
                <a16:creationId xmlns:a16="http://schemas.microsoft.com/office/drawing/2014/main" id="{189FBF13-2B5C-6864-14D5-50319C64E0E7}"/>
              </a:ext>
            </a:extLst>
          </p:cNvPr>
          <p:cNvSpPr txBox="1">
            <a:spLocks noChangeArrowheads="1"/>
          </p:cNvSpPr>
          <p:nvPr/>
        </p:nvSpPr>
        <p:spPr bwMode="auto">
          <a:xfrm>
            <a:off x="2909888" y="434816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9" name="Oval 56">
            <a:extLst>
              <a:ext uri="{FF2B5EF4-FFF2-40B4-BE49-F238E27FC236}">
                <a16:creationId xmlns:a16="http://schemas.microsoft.com/office/drawing/2014/main" id="{D733A810-2688-9B32-93A4-31ABDDA6CB21}"/>
              </a:ext>
            </a:extLst>
          </p:cNvPr>
          <p:cNvSpPr>
            <a:spLocks noChangeArrowheads="1"/>
          </p:cNvSpPr>
          <p:nvPr/>
        </p:nvSpPr>
        <p:spPr bwMode="auto">
          <a:xfrm>
            <a:off x="2835275" y="4983164"/>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57">
            <a:extLst>
              <a:ext uri="{FF2B5EF4-FFF2-40B4-BE49-F238E27FC236}">
                <a16:creationId xmlns:a16="http://schemas.microsoft.com/office/drawing/2014/main" id="{AC16F52F-EE85-A331-72E6-98F5F72C5F1B}"/>
              </a:ext>
            </a:extLst>
          </p:cNvPr>
          <p:cNvSpPr txBox="1">
            <a:spLocks noChangeArrowheads="1"/>
          </p:cNvSpPr>
          <p:nvPr/>
        </p:nvSpPr>
        <p:spPr bwMode="auto">
          <a:xfrm>
            <a:off x="2909888" y="5068889"/>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11" name="Oval 58">
            <a:extLst>
              <a:ext uri="{FF2B5EF4-FFF2-40B4-BE49-F238E27FC236}">
                <a16:creationId xmlns:a16="http://schemas.microsoft.com/office/drawing/2014/main" id="{53B4472C-CAF6-6036-235B-9AB450206317}"/>
              </a:ext>
            </a:extLst>
          </p:cNvPr>
          <p:cNvSpPr>
            <a:spLocks noChangeArrowheads="1"/>
          </p:cNvSpPr>
          <p:nvPr/>
        </p:nvSpPr>
        <p:spPr bwMode="auto">
          <a:xfrm>
            <a:off x="4408488" y="3687763"/>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59">
            <a:extLst>
              <a:ext uri="{FF2B5EF4-FFF2-40B4-BE49-F238E27FC236}">
                <a16:creationId xmlns:a16="http://schemas.microsoft.com/office/drawing/2014/main" id="{50C9C8D7-2934-C051-7457-B945CC8A481B}"/>
              </a:ext>
            </a:extLst>
          </p:cNvPr>
          <p:cNvSpPr txBox="1">
            <a:spLocks noChangeArrowheads="1"/>
          </p:cNvSpPr>
          <p:nvPr/>
        </p:nvSpPr>
        <p:spPr bwMode="auto">
          <a:xfrm>
            <a:off x="4476750" y="3773489"/>
            <a:ext cx="395288"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13" name="Oval 60">
            <a:extLst>
              <a:ext uri="{FF2B5EF4-FFF2-40B4-BE49-F238E27FC236}">
                <a16:creationId xmlns:a16="http://schemas.microsoft.com/office/drawing/2014/main" id="{5B7C8446-CA0C-A554-2925-A8F1609399AB}"/>
              </a:ext>
            </a:extLst>
          </p:cNvPr>
          <p:cNvSpPr>
            <a:spLocks noChangeArrowheads="1"/>
          </p:cNvSpPr>
          <p:nvPr/>
        </p:nvSpPr>
        <p:spPr bwMode="auto">
          <a:xfrm>
            <a:off x="3357563" y="3687763"/>
            <a:ext cx="411162" cy="431800"/>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61">
            <a:extLst>
              <a:ext uri="{FF2B5EF4-FFF2-40B4-BE49-F238E27FC236}">
                <a16:creationId xmlns:a16="http://schemas.microsoft.com/office/drawing/2014/main" id="{F52FFE0F-5B43-77C0-5863-126D6716E869}"/>
              </a:ext>
            </a:extLst>
          </p:cNvPr>
          <p:cNvSpPr txBox="1">
            <a:spLocks noChangeArrowheads="1"/>
          </p:cNvSpPr>
          <p:nvPr/>
        </p:nvSpPr>
        <p:spPr bwMode="auto">
          <a:xfrm>
            <a:off x="3435351" y="3773489"/>
            <a:ext cx="392113"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15" name="Oval 62">
            <a:extLst>
              <a:ext uri="{FF2B5EF4-FFF2-40B4-BE49-F238E27FC236}">
                <a16:creationId xmlns:a16="http://schemas.microsoft.com/office/drawing/2014/main" id="{74E11EA5-A880-53F5-C0B3-4ECE5DB5CCAA}"/>
              </a:ext>
            </a:extLst>
          </p:cNvPr>
          <p:cNvSpPr>
            <a:spLocks noChangeArrowheads="1"/>
          </p:cNvSpPr>
          <p:nvPr/>
        </p:nvSpPr>
        <p:spPr bwMode="auto">
          <a:xfrm>
            <a:off x="5065713" y="5703889"/>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63">
            <a:extLst>
              <a:ext uri="{FF2B5EF4-FFF2-40B4-BE49-F238E27FC236}">
                <a16:creationId xmlns:a16="http://schemas.microsoft.com/office/drawing/2014/main" id="{B8080E66-D0E4-BA39-417F-D4BA1ED6EAC6}"/>
              </a:ext>
            </a:extLst>
          </p:cNvPr>
          <p:cNvSpPr txBox="1">
            <a:spLocks noChangeArrowheads="1"/>
          </p:cNvSpPr>
          <p:nvPr/>
        </p:nvSpPr>
        <p:spPr bwMode="auto">
          <a:xfrm>
            <a:off x="5140325" y="578961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17" name="Oval 64">
            <a:extLst>
              <a:ext uri="{FF2B5EF4-FFF2-40B4-BE49-F238E27FC236}">
                <a16:creationId xmlns:a16="http://schemas.microsoft.com/office/drawing/2014/main" id="{8494CD04-3CDA-B909-A19E-A9B8C5304BBF}"/>
              </a:ext>
            </a:extLst>
          </p:cNvPr>
          <p:cNvSpPr>
            <a:spLocks noChangeArrowheads="1"/>
          </p:cNvSpPr>
          <p:nvPr/>
        </p:nvSpPr>
        <p:spPr bwMode="auto">
          <a:xfrm>
            <a:off x="5065713" y="4983164"/>
            <a:ext cx="431800"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65">
            <a:extLst>
              <a:ext uri="{FF2B5EF4-FFF2-40B4-BE49-F238E27FC236}">
                <a16:creationId xmlns:a16="http://schemas.microsoft.com/office/drawing/2014/main" id="{26853BDB-4223-EC6D-0AE6-129AD8CF0509}"/>
              </a:ext>
            </a:extLst>
          </p:cNvPr>
          <p:cNvSpPr txBox="1">
            <a:spLocks noChangeArrowheads="1"/>
          </p:cNvSpPr>
          <p:nvPr/>
        </p:nvSpPr>
        <p:spPr bwMode="auto">
          <a:xfrm>
            <a:off x="5140325" y="5068889"/>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sp>
        <p:nvSpPr>
          <p:cNvPr id="19" name="Oval 66">
            <a:extLst>
              <a:ext uri="{FF2B5EF4-FFF2-40B4-BE49-F238E27FC236}">
                <a16:creationId xmlns:a16="http://schemas.microsoft.com/office/drawing/2014/main" id="{4302A1B2-4696-CB25-1BE3-19EDCF018421}"/>
              </a:ext>
            </a:extLst>
          </p:cNvPr>
          <p:cNvSpPr>
            <a:spLocks noChangeArrowheads="1"/>
          </p:cNvSpPr>
          <p:nvPr/>
        </p:nvSpPr>
        <p:spPr bwMode="auto">
          <a:xfrm>
            <a:off x="5065713" y="4262439"/>
            <a:ext cx="431800"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67">
            <a:extLst>
              <a:ext uri="{FF2B5EF4-FFF2-40B4-BE49-F238E27FC236}">
                <a16:creationId xmlns:a16="http://schemas.microsoft.com/office/drawing/2014/main" id="{F51047B8-A0E6-D233-20F6-ABA50AEFFDE2}"/>
              </a:ext>
            </a:extLst>
          </p:cNvPr>
          <p:cNvSpPr txBox="1">
            <a:spLocks noChangeArrowheads="1"/>
          </p:cNvSpPr>
          <p:nvPr/>
        </p:nvSpPr>
        <p:spPr bwMode="auto">
          <a:xfrm>
            <a:off x="5140325" y="4348164"/>
            <a:ext cx="39370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21" name="Oval 68">
            <a:extLst>
              <a:ext uri="{FF2B5EF4-FFF2-40B4-BE49-F238E27FC236}">
                <a16:creationId xmlns:a16="http://schemas.microsoft.com/office/drawing/2014/main" id="{C459689C-3B3D-9A65-40C3-6D5C41B5CFFC}"/>
              </a:ext>
            </a:extLst>
          </p:cNvPr>
          <p:cNvSpPr>
            <a:spLocks noChangeArrowheads="1"/>
          </p:cNvSpPr>
          <p:nvPr/>
        </p:nvSpPr>
        <p:spPr bwMode="auto">
          <a:xfrm>
            <a:off x="3883025" y="4983164"/>
            <a:ext cx="433388" cy="452437"/>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69">
            <a:extLst>
              <a:ext uri="{FF2B5EF4-FFF2-40B4-BE49-F238E27FC236}">
                <a16:creationId xmlns:a16="http://schemas.microsoft.com/office/drawing/2014/main" id="{70EFECEF-8826-1555-5C56-D55902401DD0}"/>
              </a:ext>
            </a:extLst>
          </p:cNvPr>
          <p:cNvSpPr txBox="1">
            <a:spLocks noChangeArrowheads="1"/>
          </p:cNvSpPr>
          <p:nvPr/>
        </p:nvSpPr>
        <p:spPr bwMode="auto">
          <a:xfrm>
            <a:off x="3957639" y="5068889"/>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23" name="Oval 70">
            <a:extLst>
              <a:ext uri="{FF2B5EF4-FFF2-40B4-BE49-F238E27FC236}">
                <a16:creationId xmlns:a16="http://schemas.microsoft.com/office/drawing/2014/main" id="{85010E6F-DE17-C57F-8891-B99E61BD4C25}"/>
              </a:ext>
            </a:extLst>
          </p:cNvPr>
          <p:cNvSpPr>
            <a:spLocks noChangeArrowheads="1"/>
          </p:cNvSpPr>
          <p:nvPr/>
        </p:nvSpPr>
        <p:spPr bwMode="auto">
          <a:xfrm>
            <a:off x="3883025" y="4262439"/>
            <a:ext cx="433388" cy="454025"/>
          </a:xfrm>
          <a:prstGeom prst="ellipse">
            <a:avLst/>
          </a:prstGeom>
          <a:gradFill rotWithShape="1">
            <a:gsLst>
              <a:gs pos="0">
                <a:srgbClr val="FFFFFF"/>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 Box 71">
            <a:extLst>
              <a:ext uri="{FF2B5EF4-FFF2-40B4-BE49-F238E27FC236}">
                <a16:creationId xmlns:a16="http://schemas.microsoft.com/office/drawing/2014/main" id="{1587FEF4-81FC-7D09-B2B2-59B226E0E19B}"/>
              </a:ext>
            </a:extLst>
          </p:cNvPr>
          <p:cNvSpPr txBox="1">
            <a:spLocks noChangeArrowheads="1"/>
          </p:cNvSpPr>
          <p:nvPr/>
        </p:nvSpPr>
        <p:spPr bwMode="auto">
          <a:xfrm>
            <a:off x="3957639" y="4348164"/>
            <a:ext cx="39687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25" name="Line 72">
            <a:extLst>
              <a:ext uri="{FF2B5EF4-FFF2-40B4-BE49-F238E27FC236}">
                <a16:creationId xmlns:a16="http://schemas.microsoft.com/office/drawing/2014/main" id="{555A31FB-205A-D0E4-E4C8-0EB36214BCA4}"/>
              </a:ext>
            </a:extLst>
          </p:cNvPr>
          <p:cNvSpPr>
            <a:spLocks noChangeShapeType="1"/>
          </p:cNvSpPr>
          <p:nvPr/>
        </p:nvSpPr>
        <p:spPr bwMode="auto">
          <a:xfrm>
            <a:off x="2701925" y="3975100"/>
            <a:ext cx="261938"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3">
            <a:extLst>
              <a:ext uri="{FF2B5EF4-FFF2-40B4-BE49-F238E27FC236}">
                <a16:creationId xmlns:a16="http://schemas.microsoft.com/office/drawing/2014/main" id="{BE0ABB44-6DCA-F504-FCDB-E590FFF54AC7}"/>
              </a:ext>
            </a:extLst>
          </p:cNvPr>
          <p:cNvSpPr>
            <a:spLocks noChangeShapeType="1"/>
          </p:cNvSpPr>
          <p:nvPr/>
        </p:nvSpPr>
        <p:spPr bwMode="auto">
          <a:xfrm flipH="1">
            <a:off x="3095625" y="3975100"/>
            <a:ext cx="261938"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4">
            <a:extLst>
              <a:ext uri="{FF2B5EF4-FFF2-40B4-BE49-F238E27FC236}">
                <a16:creationId xmlns:a16="http://schemas.microsoft.com/office/drawing/2014/main" id="{27BF9955-98A9-46EB-F52E-49799FCDFCB9}"/>
              </a:ext>
            </a:extLst>
          </p:cNvPr>
          <p:cNvSpPr>
            <a:spLocks noChangeShapeType="1"/>
          </p:cNvSpPr>
          <p:nvPr/>
        </p:nvSpPr>
        <p:spPr bwMode="auto">
          <a:xfrm>
            <a:off x="3751264" y="3975100"/>
            <a:ext cx="261937"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75">
            <a:extLst>
              <a:ext uri="{FF2B5EF4-FFF2-40B4-BE49-F238E27FC236}">
                <a16:creationId xmlns:a16="http://schemas.microsoft.com/office/drawing/2014/main" id="{B6225B36-3635-E987-F07F-9D910CE4220D}"/>
              </a:ext>
            </a:extLst>
          </p:cNvPr>
          <p:cNvSpPr>
            <a:spLocks noChangeShapeType="1"/>
          </p:cNvSpPr>
          <p:nvPr/>
        </p:nvSpPr>
        <p:spPr bwMode="auto">
          <a:xfrm flipH="1">
            <a:off x="4144964" y="3975100"/>
            <a:ext cx="263525"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76">
            <a:extLst>
              <a:ext uri="{FF2B5EF4-FFF2-40B4-BE49-F238E27FC236}">
                <a16:creationId xmlns:a16="http://schemas.microsoft.com/office/drawing/2014/main" id="{C79A22D4-2608-E48A-2B5E-28353C6C98EC}"/>
              </a:ext>
            </a:extLst>
          </p:cNvPr>
          <p:cNvSpPr>
            <a:spLocks noChangeShapeType="1"/>
          </p:cNvSpPr>
          <p:nvPr/>
        </p:nvSpPr>
        <p:spPr bwMode="auto">
          <a:xfrm>
            <a:off x="4802188" y="3975100"/>
            <a:ext cx="39370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77">
            <a:extLst>
              <a:ext uri="{FF2B5EF4-FFF2-40B4-BE49-F238E27FC236}">
                <a16:creationId xmlns:a16="http://schemas.microsoft.com/office/drawing/2014/main" id="{C3E9FAD5-AB62-F1DD-7AE2-F09B07F4C546}"/>
              </a:ext>
            </a:extLst>
          </p:cNvPr>
          <p:cNvSpPr>
            <a:spLocks noChangeShapeType="1"/>
          </p:cNvSpPr>
          <p:nvPr/>
        </p:nvSpPr>
        <p:spPr bwMode="auto">
          <a:xfrm>
            <a:off x="3036888"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78">
            <a:extLst>
              <a:ext uri="{FF2B5EF4-FFF2-40B4-BE49-F238E27FC236}">
                <a16:creationId xmlns:a16="http://schemas.microsoft.com/office/drawing/2014/main" id="{EC82311C-23A8-DE8E-C360-220B6AAF517F}"/>
              </a:ext>
            </a:extLst>
          </p:cNvPr>
          <p:cNvSpPr>
            <a:spLocks noChangeShapeType="1"/>
          </p:cNvSpPr>
          <p:nvPr/>
        </p:nvSpPr>
        <p:spPr bwMode="auto">
          <a:xfrm>
            <a:off x="4094163"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79">
            <a:extLst>
              <a:ext uri="{FF2B5EF4-FFF2-40B4-BE49-F238E27FC236}">
                <a16:creationId xmlns:a16="http://schemas.microsoft.com/office/drawing/2014/main" id="{B61A7DD2-9256-AF91-FA2A-2745A4B5E832}"/>
              </a:ext>
            </a:extLst>
          </p:cNvPr>
          <p:cNvSpPr>
            <a:spLocks noChangeShapeType="1"/>
          </p:cNvSpPr>
          <p:nvPr/>
        </p:nvSpPr>
        <p:spPr bwMode="auto">
          <a:xfrm>
            <a:off x="5273675" y="46942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80">
            <a:extLst>
              <a:ext uri="{FF2B5EF4-FFF2-40B4-BE49-F238E27FC236}">
                <a16:creationId xmlns:a16="http://schemas.microsoft.com/office/drawing/2014/main" id="{9F3A33F7-4069-670B-7E92-0A4A6830111A}"/>
              </a:ext>
            </a:extLst>
          </p:cNvPr>
          <p:cNvSpPr>
            <a:spLocks noChangeShapeType="1"/>
          </p:cNvSpPr>
          <p:nvPr/>
        </p:nvSpPr>
        <p:spPr bwMode="auto">
          <a:xfrm>
            <a:off x="5273675" y="5413376"/>
            <a:ext cx="0" cy="290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Rectangle 81">
            <a:extLst>
              <a:ext uri="{FF2B5EF4-FFF2-40B4-BE49-F238E27FC236}">
                <a16:creationId xmlns:a16="http://schemas.microsoft.com/office/drawing/2014/main" id="{6D428ACC-D4D2-7257-85E9-C652B34702A6}"/>
              </a:ext>
            </a:extLst>
          </p:cNvPr>
          <p:cNvSpPr>
            <a:spLocks noChangeArrowheads="1"/>
          </p:cNvSpPr>
          <p:nvPr/>
        </p:nvSpPr>
        <p:spPr bwMode="auto">
          <a:xfrm>
            <a:off x="6269038" y="3573464"/>
            <a:ext cx="1966912" cy="2592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82">
            <a:extLst>
              <a:ext uri="{FF2B5EF4-FFF2-40B4-BE49-F238E27FC236}">
                <a16:creationId xmlns:a16="http://schemas.microsoft.com/office/drawing/2014/main" id="{F8201D84-8295-07C8-88FD-C96098CC529A}"/>
              </a:ext>
            </a:extLst>
          </p:cNvPr>
          <p:cNvSpPr>
            <a:spLocks noChangeShapeType="1"/>
          </p:cNvSpPr>
          <p:nvPr/>
        </p:nvSpPr>
        <p:spPr bwMode="auto">
          <a:xfrm>
            <a:off x="6661150"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83">
            <a:extLst>
              <a:ext uri="{FF2B5EF4-FFF2-40B4-BE49-F238E27FC236}">
                <a16:creationId xmlns:a16="http://schemas.microsoft.com/office/drawing/2014/main" id="{865D543A-F269-E6EA-0DD8-3E57C5DF9F97}"/>
              </a:ext>
            </a:extLst>
          </p:cNvPr>
          <p:cNvSpPr>
            <a:spLocks noChangeShapeType="1"/>
          </p:cNvSpPr>
          <p:nvPr/>
        </p:nvSpPr>
        <p:spPr bwMode="auto">
          <a:xfrm>
            <a:off x="7058025"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84">
            <a:extLst>
              <a:ext uri="{FF2B5EF4-FFF2-40B4-BE49-F238E27FC236}">
                <a16:creationId xmlns:a16="http://schemas.microsoft.com/office/drawing/2014/main" id="{B3159C36-1D51-EB67-50C4-E83359FBFD92}"/>
              </a:ext>
            </a:extLst>
          </p:cNvPr>
          <p:cNvSpPr>
            <a:spLocks noChangeShapeType="1"/>
          </p:cNvSpPr>
          <p:nvPr/>
        </p:nvSpPr>
        <p:spPr bwMode="auto">
          <a:xfrm>
            <a:off x="7450138"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85">
            <a:extLst>
              <a:ext uri="{FF2B5EF4-FFF2-40B4-BE49-F238E27FC236}">
                <a16:creationId xmlns:a16="http://schemas.microsoft.com/office/drawing/2014/main" id="{068BA753-1243-E79C-FE3E-F539412EC797}"/>
              </a:ext>
            </a:extLst>
          </p:cNvPr>
          <p:cNvSpPr>
            <a:spLocks noChangeShapeType="1"/>
          </p:cNvSpPr>
          <p:nvPr/>
        </p:nvSpPr>
        <p:spPr bwMode="auto">
          <a:xfrm>
            <a:off x="7845425" y="3573464"/>
            <a:ext cx="0" cy="259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86">
            <a:extLst>
              <a:ext uri="{FF2B5EF4-FFF2-40B4-BE49-F238E27FC236}">
                <a16:creationId xmlns:a16="http://schemas.microsoft.com/office/drawing/2014/main" id="{E7CDE57A-638D-4743-6B2B-069B0A51873E}"/>
              </a:ext>
            </a:extLst>
          </p:cNvPr>
          <p:cNvSpPr>
            <a:spLocks noChangeShapeType="1"/>
          </p:cNvSpPr>
          <p:nvPr/>
        </p:nvSpPr>
        <p:spPr bwMode="auto">
          <a:xfrm>
            <a:off x="6269038" y="400526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87">
            <a:extLst>
              <a:ext uri="{FF2B5EF4-FFF2-40B4-BE49-F238E27FC236}">
                <a16:creationId xmlns:a16="http://schemas.microsoft.com/office/drawing/2014/main" id="{DB4F060D-ACEA-6021-5D3D-DC5107F44B2C}"/>
              </a:ext>
            </a:extLst>
          </p:cNvPr>
          <p:cNvSpPr>
            <a:spLocks noChangeShapeType="1"/>
          </p:cNvSpPr>
          <p:nvPr/>
        </p:nvSpPr>
        <p:spPr bwMode="auto">
          <a:xfrm>
            <a:off x="6269038" y="4437063"/>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88">
            <a:extLst>
              <a:ext uri="{FF2B5EF4-FFF2-40B4-BE49-F238E27FC236}">
                <a16:creationId xmlns:a16="http://schemas.microsoft.com/office/drawing/2014/main" id="{13D30CFE-D6D2-5D7A-4AA6-249FA1039FB6}"/>
              </a:ext>
            </a:extLst>
          </p:cNvPr>
          <p:cNvSpPr>
            <a:spLocks noChangeShapeType="1"/>
          </p:cNvSpPr>
          <p:nvPr/>
        </p:nvSpPr>
        <p:spPr bwMode="auto">
          <a:xfrm>
            <a:off x="6269038" y="48704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89">
            <a:extLst>
              <a:ext uri="{FF2B5EF4-FFF2-40B4-BE49-F238E27FC236}">
                <a16:creationId xmlns:a16="http://schemas.microsoft.com/office/drawing/2014/main" id="{24CD0E6C-F78F-EA23-1960-AD63D067A9E5}"/>
              </a:ext>
            </a:extLst>
          </p:cNvPr>
          <p:cNvSpPr>
            <a:spLocks noChangeShapeType="1"/>
          </p:cNvSpPr>
          <p:nvPr/>
        </p:nvSpPr>
        <p:spPr bwMode="auto">
          <a:xfrm>
            <a:off x="6269038" y="53022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90">
            <a:extLst>
              <a:ext uri="{FF2B5EF4-FFF2-40B4-BE49-F238E27FC236}">
                <a16:creationId xmlns:a16="http://schemas.microsoft.com/office/drawing/2014/main" id="{7D277E68-EC50-6755-679E-831036747E24}"/>
              </a:ext>
            </a:extLst>
          </p:cNvPr>
          <p:cNvSpPr>
            <a:spLocks noChangeShapeType="1"/>
          </p:cNvSpPr>
          <p:nvPr/>
        </p:nvSpPr>
        <p:spPr bwMode="auto">
          <a:xfrm>
            <a:off x="6269038" y="5734050"/>
            <a:ext cx="1966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91">
            <a:extLst>
              <a:ext uri="{FF2B5EF4-FFF2-40B4-BE49-F238E27FC236}">
                <a16:creationId xmlns:a16="http://schemas.microsoft.com/office/drawing/2014/main" id="{F80A7190-9BAC-12DA-A127-8871B80DBDE8}"/>
              </a:ext>
            </a:extLst>
          </p:cNvPr>
          <p:cNvSpPr>
            <a:spLocks noChangeShapeType="1"/>
          </p:cNvSpPr>
          <p:nvPr/>
        </p:nvSpPr>
        <p:spPr bwMode="auto">
          <a:xfrm>
            <a:off x="6269038" y="4005263"/>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92">
            <a:extLst>
              <a:ext uri="{FF2B5EF4-FFF2-40B4-BE49-F238E27FC236}">
                <a16:creationId xmlns:a16="http://schemas.microsoft.com/office/drawing/2014/main" id="{D671C760-7E8F-94C7-4BB7-6F399245B5D0}"/>
              </a:ext>
            </a:extLst>
          </p:cNvPr>
          <p:cNvSpPr>
            <a:spLocks noChangeShapeType="1"/>
          </p:cNvSpPr>
          <p:nvPr/>
        </p:nvSpPr>
        <p:spPr bwMode="auto">
          <a:xfrm>
            <a:off x="7058026" y="4005263"/>
            <a:ext cx="11779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93">
            <a:extLst>
              <a:ext uri="{FF2B5EF4-FFF2-40B4-BE49-F238E27FC236}">
                <a16:creationId xmlns:a16="http://schemas.microsoft.com/office/drawing/2014/main" id="{9F79D4A3-C9BA-7F3C-807E-654A0818D61C}"/>
              </a:ext>
            </a:extLst>
          </p:cNvPr>
          <p:cNvSpPr>
            <a:spLocks noChangeShapeType="1"/>
          </p:cNvSpPr>
          <p:nvPr/>
        </p:nvSpPr>
        <p:spPr bwMode="auto">
          <a:xfrm>
            <a:off x="6269039" y="4437063"/>
            <a:ext cx="7889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94">
            <a:extLst>
              <a:ext uri="{FF2B5EF4-FFF2-40B4-BE49-F238E27FC236}">
                <a16:creationId xmlns:a16="http://schemas.microsoft.com/office/drawing/2014/main" id="{88B1FA70-1EBE-FB23-9085-F1EBCFD16F1C}"/>
              </a:ext>
            </a:extLst>
          </p:cNvPr>
          <p:cNvSpPr>
            <a:spLocks noChangeShapeType="1"/>
          </p:cNvSpPr>
          <p:nvPr/>
        </p:nvSpPr>
        <p:spPr bwMode="auto">
          <a:xfrm>
            <a:off x="7450139" y="4437063"/>
            <a:ext cx="395287"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95">
            <a:extLst>
              <a:ext uri="{FF2B5EF4-FFF2-40B4-BE49-F238E27FC236}">
                <a16:creationId xmlns:a16="http://schemas.microsoft.com/office/drawing/2014/main" id="{9589115E-6CDD-3339-1994-84060197156A}"/>
              </a:ext>
            </a:extLst>
          </p:cNvPr>
          <p:cNvSpPr>
            <a:spLocks noChangeShapeType="1"/>
          </p:cNvSpPr>
          <p:nvPr/>
        </p:nvSpPr>
        <p:spPr bwMode="auto">
          <a:xfrm>
            <a:off x="6269038" y="4870450"/>
            <a:ext cx="392112"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96">
            <a:extLst>
              <a:ext uri="{FF2B5EF4-FFF2-40B4-BE49-F238E27FC236}">
                <a16:creationId xmlns:a16="http://schemas.microsoft.com/office/drawing/2014/main" id="{2A5F6063-744A-4A77-059A-9F095F184336}"/>
              </a:ext>
            </a:extLst>
          </p:cNvPr>
          <p:cNvSpPr>
            <a:spLocks noChangeShapeType="1"/>
          </p:cNvSpPr>
          <p:nvPr/>
        </p:nvSpPr>
        <p:spPr bwMode="auto">
          <a:xfrm>
            <a:off x="7450138" y="4870450"/>
            <a:ext cx="787400"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97">
            <a:extLst>
              <a:ext uri="{FF2B5EF4-FFF2-40B4-BE49-F238E27FC236}">
                <a16:creationId xmlns:a16="http://schemas.microsoft.com/office/drawing/2014/main" id="{017C343F-66E2-B0F0-9AF7-CFE64B172CFD}"/>
              </a:ext>
            </a:extLst>
          </p:cNvPr>
          <p:cNvSpPr>
            <a:spLocks noChangeShapeType="1"/>
          </p:cNvSpPr>
          <p:nvPr/>
        </p:nvSpPr>
        <p:spPr bwMode="auto">
          <a:xfrm flipV="1">
            <a:off x="6269039" y="5295900"/>
            <a:ext cx="1533525"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98">
            <a:extLst>
              <a:ext uri="{FF2B5EF4-FFF2-40B4-BE49-F238E27FC236}">
                <a16:creationId xmlns:a16="http://schemas.microsoft.com/office/drawing/2014/main" id="{B2A066DC-52A7-0BED-6788-35794CC7CCE8}"/>
              </a:ext>
            </a:extLst>
          </p:cNvPr>
          <p:cNvSpPr>
            <a:spLocks noChangeShapeType="1"/>
          </p:cNvSpPr>
          <p:nvPr/>
        </p:nvSpPr>
        <p:spPr bwMode="auto">
          <a:xfrm flipV="1">
            <a:off x="7870826" y="5302250"/>
            <a:ext cx="365125"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99">
            <a:extLst>
              <a:ext uri="{FF2B5EF4-FFF2-40B4-BE49-F238E27FC236}">
                <a16:creationId xmlns:a16="http://schemas.microsoft.com/office/drawing/2014/main" id="{4980BCD5-E1FF-B5EB-636A-AF749632FE2A}"/>
              </a:ext>
            </a:extLst>
          </p:cNvPr>
          <p:cNvSpPr>
            <a:spLocks noChangeShapeType="1"/>
          </p:cNvSpPr>
          <p:nvPr/>
        </p:nvSpPr>
        <p:spPr bwMode="auto">
          <a:xfrm flipV="1">
            <a:off x="6269039" y="5730876"/>
            <a:ext cx="369887" cy="3175"/>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100">
            <a:extLst>
              <a:ext uri="{FF2B5EF4-FFF2-40B4-BE49-F238E27FC236}">
                <a16:creationId xmlns:a16="http://schemas.microsoft.com/office/drawing/2014/main" id="{B11275F7-3C4A-0090-23FD-76811A00A2D1}"/>
              </a:ext>
            </a:extLst>
          </p:cNvPr>
          <p:cNvSpPr>
            <a:spLocks noChangeShapeType="1"/>
          </p:cNvSpPr>
          <p:nvPr/>
        </p:nvSpPr>
        <p:spPr bwMode="auto">
          <a:xfrm flipV="1">
            <a:off x="6724650" y="5734050"/>
            <a:ext cx="725488" cy="635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Text Box 101">
            <a:extLst>
              <a:ext uri="{FF2B5EF4-FFF2-40B4-BE49-F238E27FC236}">
                <a16:creationId xmlns:a16="http://schemas.microsoft.com/office/drawing/2014/main" id="{D362BA60-A4BA-C034-E84E-18CA9F1F0C18}"/>
              </a:ext>
            </a:extLst>
          </p:cNvPr>
          <p:cNvSpPr txBox="1">
            <a:spLocks noChangeArrowheads="1"/>
          </p:cNvSpPr>
          <p:nvPr/>
        </p:nvSpPr>
        <p:spPr bwMode="auto">
          <a:xfrm>
            <a:off x="6346826" y="371633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A</a:t>
            </a:r>
          </a:p>
        </p:txBody>
      </p:sp>
      <p:sp>
        <p:nvSpPr>
          <p:cNvPr id="55" name="Text Box 102">
            <a:extLst>
              <a:ext uri="{FF2B5EF4-FFF2-40B4-BE49-F238E27FC236}">
                <a16:creationId xmlns:a16="http://schemas.microsoft.com/office/drawing/2014/main" id="{953C74C1-632C-6319-E986-1250ECA720D1}"/>
              </a:ext>
            </a:extLst>
          </p:cNvPr>
          <p:cNvSpPr txBox="1">
            <a:spLocks noChangeArrowheads="1"/>
          </p:cNvSpPr>
          <p:nvPr/>
        </p:nvSpPr>
        <p:spPr bwMode="auto">
          <a:xfrm>
            <a:off x="7527926" y="3716339"/>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G</a:t>
            </a:r>
          </a:p>
        </p:txBody>
      </p:sp>
      <p:sp>
        <p:nvSpPr>
          <p:cNvPr id="56" name="Text Box 103">
            <a:extLst>
              <a:ext uri="{FF2B5EF4-FFF2-40B4-BE49-F238E27FC236}">
                <a16:creationId xmlns:a16="http://schemas.microsoft.com/office/drawing/2014/main" id="{D2A824C9-3944-0883-01D6-1D33F8EEE7B0}"/>
              </a:ext>
            </a:extLst>
          </p:cNvPr>
          <p:cNvSpPr txBox="1">
            <a:spLocks noChangeArrowheads="1"/>
          </p:cNvSpPr>
          <p:nvPr/>
        </p:nvSpPr>
        <p:spPr bwMode="auto">
          <a:xfrm>
            <a:off x="6559550" y="4111626"/>
            <a:ext cx="261938"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B</a:t>
            </a:r>
          </a:p>
        </p:txBody>
      </p:sp>
      <p:sp>
        <p:nvSpPr>
          <p:cNvPr id="57" name="Text Box 104">
            <a:extLst>
              <a:ext uri="{FF2B5EF4-FFF2-40B4-BE49-F238E27FC236}">
                <a16:creationId xmlns:a16="http://schemas.microsoft.com/office/drawing/2014/main" id="{15FB2594-3A8C-8B7D-64EE-E17C2646A8F6}"/>
              </a:ext>
            </a:extLst>
          </p:cNvPr>
          <p:cNvSpPr txBox="1">
            <a:spLocks noChangeArrowheads="1"/>
          </p:cNvSpPr>
          <p:nvPr/>
        </p:nvSpPr>
        <p:spPr bwMode="auto">
          <a:xfrm>
            <a:off x="7527926" y="4149726"/>
            <a:ext cx="263525"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H</a:t>
            </a:r>
          </a:p>
        </p:txBody>
      </p:sp>
      <p:sp>
        <p:nvSpPr>
          <p:cNvPr id="58" name="Text Box 105">
            <a:extLst>
              <a:ext uri="{FF2B5EF4-FFF2-40B4-BE49-F238E27FC236}">
                <a16:creationId xmlns:a16="http://schemas.microsoft.com/office/drawing/2014/main" id="{0FD7C4C9-88A4-12E6-C8AE-539E2C4B86BA}"/>
              </a:ext>
            </a:extLst>
          </p:cNvPr>
          <p:cNvSpPr txBox="1">
            <a:spLocks noChangeArrowheads="1"/>
          </p:cNvSpPr>
          <p:nvPr/>
        </p:nvSpPr>
        <p:spPr bwMode="auto">
          <a:xfrm>
            <a:off x="6345239" y="4581526"/>
            <a:ext cx="26193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C</a:t>
            </a:r>
          </a:p>
        </p:txBody>
      </p:sp>
      <p:sp>
        <p:nvSpPr>
          <p:cNvPr id="59" name="Text Box 106">
            <a:extLst>
              <a:ext uri="{FF2B5EF4-FFF2-40B4-BE49-F238E27FC236}">
                <a16:creationId xmlns:a16="http://schemas.microsoft.com/office/drawing/2014/main" id="{A4CE90F3-748B-E99F-A5EA-6ACED207707F}"/>
              </a:ext>
            </a:extLst>
          </p:cNvPr>
          <p:cNvSpPr txBox="1">
            <a:spLocks noChangeArrowheads="1"/>
          </p:cNvSpPr>
          <p:nvPr/>
        </p:nvSpPr>
        <p:spPr bwMode="auto">
          <a:xfrm>
            <a:off x="7739064" y="4551364"/>
            <a:ext cx="261937"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I</a:t>
            </a:r>
          </a:p>
        </p:txBody>
      </p:sp>
      <p:sp>
        <p:nvSpPr>
          <p:cNvPr id="60" name="Text Box 107">
            <a:extLst>
              <a:ext uri="{FF2B5EF4-FFF2-40B4-BE49-F238E27FC236}">
                <a16:creationId xmlns:a16="http://schemas.microsoft.com/office/drawing/2014/main" id="{F4ED6194-9E5F-F9D9-C8C3-B03735D8EFC9}"/>
              </a:ext>
            </a:extLst>
          </p:cNvPr>
          <p:cNvSpPr txBox="1">
            <a:spLocks noChangeArrowheads="1"/>
          </p:cNvSpPr>
          <p:nvPr/>
        </p:nvSpPr>
        <p:spPr bwMode="auto">
          <a:xfrm>
            <a:off x="6951663" y="4975226"/>
            <a:ext cx="260350" cy="288189"/>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D</a:t>
            </a:r>
          </a:p>
        </p:txBody>
      </p:sp>
      <p:sp>
        <p:nvSpPr>
          <p:cNvPr id="61" name="Text Box 108">
            <a:extLst>
              <a:ext uri="{FF2B5EF4-FFF2-40B4-BE49-F238E27FC236}">
                <a16:creationId xmlns:a16="http://schemas.microsoft.com/office/drawing/2014/main" id="{5351DCB4-5BD9-37E4-E6E8-17368AC0061C}"/>
              </a:ext>
            </a:extLst>
          </p:cNvPr>
          <p:cNvSpPr txBox="1">
            <a:spLocks noChangeArrowheads="1"/>
          </p:cNvSpPr>
          <p:nvPr/>
        </p:nvSpPr>
        <p:spPr bwMode="auto">
          <a:xfrm>
            <a:off x="7894639" y="5013326"/>
            <a:ext cx="395287"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J</a:t>
            </a:r>
          </a:p>
        </p:txBody>
      </p:sp>
      <p:sp>
        <p:nvSpPr>
          <p:cNvPr id="62" name="Text Box 109">
            <a:extLst>
              <a:ext uri="{FF2B5EF4-FFF2-40B4-BE49-F238E27FC236}">
                <a16:creationId xmlns:a16="http://schemas.microsoft.com/office/drawing/2014/main" id="{5305CD79-7643-2BE6-9E95-C22FE2F0B915}"/>
              </a:ext>
            </a:extLst>
          </p:cNvPr>
          <p:cNvSpPr txBox="1">
            <a:spLocks noChangeArrowheads="1"/>
          </p:cNvSpPr>
          <p:nvPr/>
        </p:nvSpPr>
        <p:spPr bwMode="auto">
          <a:xfrm>
            <a:off x="6319838" y="5445126"/>
            <a:ext cx="260350" cy="28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E</a:t>
            </a:r>
          </a:p>
        </p:txBody>
      </p:sp>
      <p:sp>
        <p:nvSpPr>
          <p:cNvPr id="63" name="Text Box 110">
            <a:extLst>
              <a:ext uri="{FF2B5EF4-FFF2-40B4-BE49-F238E27FC236}">
                <a16:creationId xmlns:a16="http://schemas.microsoft.com/office/drawing/2014/main" id="{9800F37C-0A75-8277-7AB3-C68E6B1D79BA}"/>
              </a:ext>
            </a:extLst>
          </p:cNvPr>
          <p:cNvSpPr txBox="1">
            <a:spLocks noChangeArrowheads="1"/>
          </p:cNvSpPr>
          <p:nvPr/>
        </p:nvSpPr>
        <p:spPr bwMode="auto">
          <a:xfrm>
            <a:off x="6951663" y="5445125"/>
            <a:ext cx="260350" cy="254532"/>
          </a:xfrm>
          <a:prstGeom prst="rect">
            <a:avLst/>
          </a:prstGeom>
          <a:solidFill>
            <a:srgbClr val="EDED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10309">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300" i="1"/>
              <a:t>F</a:t>
            </a:r>
          </a:p>
        </p:txBody>
      </p:sp>
      <p:grpSp>
        <p:nvGrpSpPr>
          <p:cNvPr id="64" name="Group 115">
            <a:extLst>
              <a:ext uri="{FF2B5EF4-FFF2-40B4-BE49-F238E27FC236}">
                <a16:creationId xmlns:a16="http://schemas.microsoft.com/office/drawing/2014/main" id="{161F7720-F012-917C-B3DD-7ED1D2A9EC32}"/>
              </a:ext>
            </a:extLst>
          </p:cNvPr>
          <p:cNvGrpSpPr>
            <a:grpSpLocks/>
          </p:cNvGrpSpPr>
          <p:nvPr/>
        </p:nvGrpSpPr>
        <p:grpSpPr bwMode="auto">
          <a:xfrm>
            <a:off x="2374901" y="1700213"/>
            <a:ext cx="4384675" cy="0"/>
            <a:chOff x="459" y="725"/>
            <a:chExt cx="2993" cy="0"/>
          </a:xfrm>
        </p:grpSpPr>
        <p:sp>
          <p:nvSpPr>
            <p:cNvPr id="65" name="Line 116">
              <a:extLst>
                <a:ext uri="{FF2B5EF4-FFF2-40B4-BE49-F238E27FC236}">
                  <a16:creationId xmlns:a16="http://schemas.microsoft.com/office/drawing/2014/main" id="{9280EC7D-F734-BC5D-B201-3DCE3CFD6E91}"/>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117">
              <a:extLst>
                <a:ext uri="{FF2B5EF4-FFF2-40B4-BE49-F238E27FC236}">
                  <a16:creationId xmlns:a16="http://schemas.microsoft.com/office/drawing/2014/main" id="{8ED0159E-72B1-316B-F05E-28EF122DDE26}"/>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118">
              <a:extLst>
                <a:ext uri="{FF2B5EF4-FFF2-40B4-BE49-F238E27FC236}">
                  <a16:creationId xmlns:a16="http://schemas.microsoft.com/office/drawing/2014/main" id="{90DF3993-73DC-D980-8E1D-820DD048D7CB}"/>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119">
              <a:extLst>
                <a:ext uri="{FF2B5EF4-FFF2-40B4-BE49-F238E27FC236}">
                  <a16:creationId xmlns:a16="http://schemas.microsoft.com/office/drawing/2014/main" id="{DD753C0D-35FB-80A1-92E9-D5B925FCDFA8}"/>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120">
              <a:extLst>
                <a:ext uri="{FF2B5EF4-FFF2-40B4-BE49-F238E27FC236}">
                  <a16:creationId xmlns:a16="http://schemas.microsoft.com/office/drawing/2014/main" id="{A0E1039D-A696-08B2-9383-D1B8E63B90E3}"/>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121">
              <a:extLst>
                <a:ext uri="{FF2B5EF4-FFF2-40B4-BE49-F238E27FC236}">
                  <a16:creationId xmlns:a16="http://schemas.microsoft.com/office/drawing/2014/main" id="{924BF7E0-1653-7346-39D1-4D2E38ECA3DA}"/>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122">
              <a:extLst>
                <a:ext uri="{FF2B5EF4-FFF2-40B4-BE49-F238E27FC236}">
                  <a16:creationId xmlns:a16="http://schemas.microsoft.com/office/drawing/2014/main" id="{9FA5DE56-EB2E-2C2F-0C82-015FDAEAC86B}"/>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123">
              <a:extLst>
                <a:ext uri="{FF2B5EF4-FFF2-40B4-BE49-F238E27FC236}">
                  <a16:creationId xmlns:a16="http://schemas.microsoft.com/office/drawing/2014/main" id="{30D36AE8-2CD3-73AD-DF3F-CC9E60EC7FEF}"/>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124">
              <a:extLst>
                <a:ext uri="{FF2B5EF4-FFF2-40B4-BE49-F238E27FC236}">
                  <a16:creationId xmlns:a16="http://schemas.microsoft.com/office/drawing/2014/main" id="{CEE2801B-B0F4-C1B2-0B81-5BCC9471AD92}"/>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125">
              <a:extLst>
                <a:ext uri="{FF2B5EF4-FFF2-40B4-BE49-F238E27FC236}">
                  <a16:creationId xmlns:a16="http://schemas.microsoft.com/office/drawing/2014/main" id="{DFB1CB14-FF4A-2D7F-9073-094311017CA1}"/>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126">
              <a:extLst>
                <a:ext uri="{FF2B5EF4-FFF2-40B4-BE49-F238E27FC236}">
                  <a16:creationId xmlns:a16="http://schemas.microsoft.com/office/drawing/2014/main" id="{E5CBB8A4-15CC-F31F-F1EA-0E2E80F68739}"/>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6" name="Group 127">
            <a:extLst>
              <a:ext uri="{FF2B5EF4-FFF2-40B4-BE49-F238E27FC236}">
                <a16:creationId xmlns:a16="http://schemas.microsoft.com/office/drawing/2014/main" id="{A825C1A9-3EF9-9FA6-5FAC-AEFC578783D7}"/>
              </a:ext>
            </a:extLst>
          </p:cNvPr>
          <p:cNvGrpSpPr>
            <a:grpSpLocks/>
          </p:cNvGrpSpPr>
          <p:nvPr/>
        </p:nvGrpSpPr>
        <p:grpSpPr bwMode="auto">
          <a:xfrm>
            <a:off x="2374901" y="2241550"/>
            <a:ext cx="4384675" cy="0"/>
            <a:chOff x="459" y="725"/>
            <a:chExt cx="2993" cy="0"/>
          </a:xfrm>
        </p:grpSpPr>
        <p:sp>
          <p:nvSpPr>
            <p:cNvPr id="77" name="Line 128">
              <a:extLst>
                <a:ext uri="{FF2B5EF4-FFF2-40B4-BE49-F238E27FC236}">
                  <a16:creationId xmlns:a16="http://schemas.microsoft.com/office/drawing/2014/main" id="{0ED6548D-3957-F0C4-7953-30BA774A7947}"/>
                </a:ext>
              </a:extLst>
            </p:cNvPr>
            <p:cNvSpPr>
              <a:spLocks noChangeShapeType="1"/>
            </p:cNvSpPr>
            <p:nvPr/>
          </p:nvSpPr>
          <p:spPr bwMode="auto">
            <a:xfrm>
              <a:off x="459" y="725"/>
              <a:ext cx="272" cy="0"/>
            </a:xfrm>
            <a:prstGeom prst="line">
              <a:avLst/>
            </a:prstGeom>
            <a:noFill/>
            <a:ln w="9525">
              <a:solidFill>
                <a:schemeClr val="tx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129">
              <a:extLst>
                <a:ext uri="{FF2B5EF4-FFF2-40B4-BE49-F238E27FC236}">
                  <a16:creationId xmlns:a16="http://schemas.microsoft.com/office/drawing/2014/main" id="{0AEC884B-818D-10CF-1A1E-FA87F7C90AD9}"/>
                </a:ext>
              </a:extLst>
            </p:cNvPr>
            <p:cNvSpPr>
              <a:spLocks noChangeShapeType="1"/>
            </p:cNvSpPr>
            <p:nvPr/>
          </p:nvSpPr>
          <p:spPr bwMode="auto">
            <a:xfrm>
              <a:off x="729"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130">
              <a:extLst>
                <a:ext uri="{FF2B5EF4-FFF2-40B4-BE49-F238E27FC236}">
                  <a16:creationId xmlns:a16="http://schemas.microsoft.com/office/drawing/2014/main" id="{DB5ECD17-61C4-5738-2A87-5C0E9CD7553F}"/>
                </a:ext>
              </a:extLst>
            </p:cNvPr>
            <p:cNvSpPr>
              <a:spLocks noChangeShapeType="1"/>
            </p:cNvSpPr>
            <p:nvPr/>
          </p:nvSpPr>
          <p:spPr bwMode="auto">
            <a:xfrm>
              <a:off x="100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131">
              <a:extLst>
                <a:ext uri="{FF2B5EF4-FFF2-40B4-BE49-F238E27FC236}">
                  <a16:creationId xmlns:a16="http://schemas.microsoft.com/office/drawing/2014/main" id="{CD5CA6E5-6346-6D8E-69F8-1F43BBC888D1}"/>
                </a:ext>
              </a:extLst>
            </p:cNvPr>
            <p:cNvSpPr>
              <a:spLocks noChangeShapeType="1"/>
            </p:cNvSpPr>
            <p:nvPr/>
          </p:nvSpPr>
          <p:spPr bwMode="auto">
            <a:xfrm>
              <a:off x="127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132">
              <a:extLst>
                <a:ext uri="{FF2B5EF4-FFF2-40B4-BE49-F238E27FC236}">
                  <a16:creationId xmlns:a16="http://schemas.microsoft.com/office/drawing/2014/main" id="{57F140B2-732C-8A97-5EBA-1B2214B60FDD}"/>
                </a:ext>
              </a:extLst>
            </p:cNvPr>
            <p:cNvSpPr>
              <a:spLocks noChangeShapeType="1"/>
            </p:cNvSpPr>
            <p:nvPr/>
          </p:nvSpPr>
          <p:spPr bwMode="auto">
            <a:xfrm>
              <a:off x="154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133">
              <a:extLst>
                <a:ext uri="{FF2B5EF4-FFF2-40B4-BE49-F238E27FC236}">
                  <a16:creationId xmlns:a16="http://schemas.microsoft.com/office/drawing/2014/main" id="{A1E2D96A-9817-A18A-D3F1-D61153DD0EEE}"/>
                </a:ext>
              </a:extLst>
            </p:cNvPr>
            <p:cNvSpPr>
              <a:spLocks noChangeShapeType="1"/>
            </p:cNvSpPr>
            <p:nvPr/>
          </p:nvSpPr>
          <p:spPr bwMode="auto">
            <a:xfrm>
              <a:off x="182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134">
              <a:extLst>
                <a:ext uri="{FF2B5EF4-FFF2-40B4-BE49-F238E27FC236}">
                  <a16:creationId xmlns:a16="http://schemas.microsoft.com/office/drawing/2014/main" id="{F9752BA3-D343-6CD9-0DA8-B00688390033}"/>
                </a:ext>
              </a:extLst>
            </p:cNvPr>
            <p:cNvSpPr>
              <a:spLocks noChangeShapeType="1"/>
            </p:cNvSpPr>
            <p:nvPr/>
          </p:nvSpPr>
          <p:spPr bwMode="auto">
            <a:xfrm>
              <a:off x="2092"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135">
              <a:extLst>
                <a:ext uri="{FF2B5EF4-FFF2-40B4-BE49-F238E27FC236}">
                  <a16:creationId xmlns:a16="http://schemas.microsoft.com/office/drawing/2014/main" id="{4F1F0246-A7D0-ADB3-8B66-19D8B7D0C3D7}"/>
                </a:ext>
              </a:extLst>
            </p:cNvPr>
            <p:cNvSpPr>
              <a:spLocks noChangeShapeType="1"/>
            </p:cNvSpPr>
            <p:nvPr/>
          </p:nvSpPr>
          <p:spPr bwMode="auto">
            <a:xfrm>
              <a:off x="2364"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136">
              <a:extLst>
                <a:ext uri="{FF2B5EF4-FFF2-40B4-BE49-F238E27FC236}">
                  <a16:creationId xmlns:a16="http://schemas.microsoft.com/office/drawing/2014/main" id="{582A41D8-0B0B-1B1E-E956-868355A21138}"/>
                </a:ext>
              </a:extLst>
            </p:cNvPr>
            <p:cNvSpPr>
              <a:spLocks noChangeShapeType="1"/>
            </p:cNvSpPr>
            <p:nvPr/>
          </p:nvSpPr>
          <p:spPr bwMode="auto">
            <a:xfrm>
              <a:off x="2636"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137">
              <a:extLst>
                <a:ext uri="{FF2B5EF4-FFF2-40B4-BE49-F238E27FC236}">
                  <a16:creationId xmlns:a16="http://schemas.microsoft.com/office/drawing/2014/main" id="{83EF2732-16A6-1C3A-1431-8BB92367BED8}"/>
                </a:ext>
              </a:extLst>
            </p:cNvPr>
            <p:cNvSpPr>
              <a:spLocks noChangeShapeType="1"/>
            </p:cNvSpPr>
            <p:nvPr/>
          </p:nvSpPr>
          <p:spPr bwMode="auto">
            <a:xfrm>
              <a:off x="2908"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138">
              <a:extLst>
                <a:ext uri="{FF2B5EF4-FFF2-40B4-BE49-F238E27FC236}">
                  <a16:creationId xmlns:a16="http://schemas.microsoft.com/office/drawing/2014/main" id="{6168534C-A02F-4FBC-9C4C-2EB67ED4CE81}"/>
                </a:ext>
              </a:extLst>
            </p:cNvPr>
            <p:cNvSpPr>
              <a:spLocks noChangeShapeType="1"/>
            </p:cNvSpPr>
            <p:nvPr/>
          </p:nvSpPr>
          <p:spPr bwMode="auto">
            <a:xfrm>
              <a:off x="3180" y="725"/>
              <a:ext cx="272" cy="0"/>
            </a:xfrm>
            <a:prstGeom prst="line">
              <a:avLst/>
            </a:prstGeom>
            <a:noFill/>
            <a:ln w="9525">
              <a:solidFill>
                <a:schemeClr val="tx1"/>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8" name="Text Box 139">
            <a:extLst>
              <a:ext uri="{FF2B5EF4-FFF2-40B4-BE49-F238E27FC236}">
                <a16:creationId xmlns:a16="http://schemas.microsoft.com/office/drawing/2014/main" id="{AC593C2C-0004-11EB-3038-8C624201A450}"/>
              </a:ext>
            </a:extLst>
          </p:cNvPr>
          <p:cNvSpPr txBox="1">
            <a:spLocks noChangeArrowheads="1"/>
          </p:cNvSpPr>
          <p:nvPr/>
        </p:nvSpPr>
        <p:spPr bwMode="auto">
          <a:xfrm>
            <a:off x="2239964"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89" name="Text Box 140">
            <a:extLst>
              <a:ext uri="{FF2B5EF4-FFF2-40B4-BE49-F238E27FC236}">
                <a16:creationId xmlns:a16="http://schemas.microsoft.com/office/drawing/2014/main" id="{1EA3107D-4665-A54B-FBE4-FCC95DCF244C}"/>
              </a:ext>
            </a:extLst>
          </p:cNvPr>
          <p:cNvSpPr txBox="1">
            <a:spLocks noChangeArrowheads="1"/>
          </p:cNvSpPr>
          <p:nvPr/>
        </p:nvSpPr>
        <p:spPr bwMode="auto">
          <a:xfrm>
            <a:off x="263842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0" name="Text Box 141">
            <a:extLst>
              <a:ext uri="{FF2B5EF4-FFF2-40B4-BE49-F238E27FC236}">
                <a16:creationId xmlns:a16="http://schemas.microsoft.com/office/drawing/2014/main" id="{34ACE4C0-98BF-0972-A3B0-68D40F6380EC}"/>
              </a:ext>
            </a:extLst>
          </p:cNvPr>
          <p:cNvSpPr txBox="1">
            <a:spLocks noChangeArrowheads="1"/>
          </p:cNvSpPr>
          <p:nvPr/>
        </p:nvSpPr>
        <p:spPr bwMode="auto">
          <a:xfrm>
            <a:off x="3040064" y="1341439"/>
            <a:ext cx="331787"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91" name="Text Box 142">
            <a:extLst>
              <a:ext uri="{FF2B5EF4-FFF2-40B4-BE49-F238E27FC236}">
                <a16:creationId xmlns:a16="http://schemas.microsoft.com/office/drawing/2014/main" id="{7CFDF1CD-3728-E9F4-DA0F-6CBC7BD3D8B7}"/>
              </a:ext>
            </a:extLst>
          </p:cNvPr>
          <p:cNvSpPr txBox="1">
            <a:spLocks noChangeArrowheads="1"/>
          </p:cNvSpPr>
          <p:nvPr/>
        </p:nvSpPr>
        <p:spPr bwMode="auto">
          <a:xfrm>
            <a:off x="3406775" y="1341439"/>
            <a:ext cx="331788"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92" name="Text Box 143">
            <a:extLst>
              <a:ext uri="{FF2B5EF4-FFF2-40B4-BE49-F238E27FC236}">
                <a16:creationId xmlns:a16="http://schemas.microsoft.com/office/drawing/2014/main" id="{34D3DFBB-13CD-6B66-5628-28DD4AE190D4}"/>
              </a:ext>
            </a:extLst>
          </p:cNvPr>
          <p:cNvSpPr txBox="1">
            <a:spLocks noChangeArrowheads="1"/>
          </p:cNvSpPr>
          <p:nvPr/>
        </p:nvSpPr>
        <p:spPr bwMode="auto">
          <a:xfrm>
            <a:off x="383857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A</a:t>
            </a:r>
          </a:p>
        </p:txBody>
      </p:sp>
      <p:sp>
        <p:nvSpPr>
          <p:cNvPr id="93" name="Text Box 144">
            <a:extLst>
              <a:ext uri="{FF2B5EF4-FFF2-40B4-BE49-F238E27FC236}">
                <a16:creationId xmlns:a16="http://schemas.microsoft.com/office/drawing/2014/main" id="{95FA1E45-2F70-A7A1-0C41-18B2F767C040}"/>
              </a:ext>
            </a:extLst>
          </p:cNvPr>
          <p:cNvSpPr txBox="1">
            <a:spLocks noChangeArrowheads="1"/>
          </p:cNvSpPr>
          <p:nvPr/>
        </p:nvSpPr>
        <p:spPr bwMode="auto">
          <a:xfrm>
            <a:off x="4635501"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94" name="Text Box 145">
            <a:extLst>
              <a:ext uri="{FF2B5EF4-FFF2-40B4-BE49-F238E27FC236}">
                <a16:creationId xmlns:a16="http://schemas.microsoft.com/office/drawing/2014/main" id="{48F83BA7-E461-5044-A3C3-443ACA25790A}"/>
              </a:ext>
            </a:extLst>
          </p:cNvPr>
          <p:cNvSpPr txBox="1">
            <a:spLocks noChangeArrowheads="1"/>
          </p:cNvSpPr>
          <p:nvPr/>
        </p:nvSpPr>
        <p:spPr bwMode="auto">
          <a:xfrm>
            <a:off x="4237039"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95" name="Text Box 146">
            <a:extLst>
              <a:ext uri="{FF2B5EF4-FFF2-40B4-BE49-F238E27FC236}">
                <a16:creationId xmlns:a16="http://schemas.microsoft.com/office/drawing/2014/main" id="{645BB9E4-5D29-E11D-DC8C-68DC6E42C178}"/>
              </a:ext>
            </a:extLst>
          </p:cNvPr>
          <p:cNvSpPr txBox="1">
            <a:spLocks noChangeArrowheads="1"/>
          </p:cNvSpPr>
          <p:nvPr/>
        </p:nvSpPr>
        <p:spPr bwMode="auto">
          <a:xfrm>
            <a:off x="5033964"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a:t>0</a:t>
            </a:r>
          </a:p>
        </p:txBody>
      </p:sp>
      <p:sp>
        <p:nvSpPr>
          <p:cNvPr id="96" name="Text Box 147">
            <a:extLst>
              <a:ext uri="{FF2B5EF4-FFF2-40B4-BE49-F238E27FC236}">
                <a16:creationId xmlns:a16="http://schemas.microsoft.com/office/drawing/2014/main" id="{40E321C9-59DA-4FE5-68C3-4290FB05BFB0}"/>
              </a:ext>
            </a:extLst>
          </p:cNvPr>
          <p:cNvSpPr txBox="1">
            <a:spLocks noChangeArrowheads="1"/>
          </p:cNvSpPr>
          <p:nvPr/>
        </p:nvSpPr>
        <p:spPr bwMode="auto">
          <a:xfrm>
            <a:off x="5432426"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D</a:t>
            </a:r>
          </a:p>
        </p:txBody>
      </p:sp>
      <p:sp>
        <p:nvSpPr>
          <p:cNvPr id="97" name="Text Box 148">
            <a:extLst>
              <a:ext uri="{FF2B5EF4-FFF2-40B4-BE49-F238E27FC236}">
                <a16:creationId xmlns:a16="http://schemas.microsoft.com/office/drawing/2014/main" id="{CD1D73A4-F8E3-973A-0D90-82B7FCC3BFFA}"/>
              </a:ext>
            </a:extLst>
          </p:cNvPr>
          <p:cNvSpPr txBox="1">
            <a:spLocks noChangeArrowheads="1"/>
          </p:cNvSpPr>
          <p:nvPr/>
        </p:nvSpPr>
        <p:spPr bwMode="auto">
          <a:xfrm>
            <a:off x="5830889" y="1341439"/>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98" name="Text Box 149">
            <a:extLst>
              <a:ext uri="{FF2B5EF4-FFF2-40B4-BE49-F238E27FC236}">
                <a16:creationId xmlns:a16="http://schemas.microsoft.com/office/drawing/2014/main" id="{6F20F7BE-687B-0C21-E238-D1447C17D175}"/>
              </a:ext>
            </a:extLst>
          </p:cNvPr>
          <p:cNvSpPr txBox="1">
            <a:spLocks noChangeArrowheads="1"/>
          </p:cNvSpPr>
          <p:nvPr/>
        </p:nvSpPr>
        <p:spPr bwMode="auto">
          <a:xfrm>
            <a:off x="6162676" y="1341439"/>
            <a:ext cx="4984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99" name="Text Box 150">
            <a:extLst>
              <a:ext uri="{FF2B5EF4-FFF2-40B4-BE49-F238E27FC236}">
                <a16:creationId xmlns:a16="http://schemas.microsoft.com/office/drawing/2014/main" id="{0277CD8E-2B11-5867-77C8-DB564326AAF6}"/>
              </a:ext>
            </a:extLst>
          </p:cNvPr>
          <p:cNvSpPr txBox="1">
            <a:spLocks noChangeArrowheads="1"/>
          </p:cNvSpPr>
          <p:nvPr/>
        </p:nvSpPr>
        <p:spPr bwMode="auto">
          <a:xfrm>
            <a:off x="6594476" y="1341439"/>
            <a:ext cx="4984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J</a:t>
            </a:r>
          </a:p>
        </p:txBody>
      </p:sp>
      <p:sp>
        <p:nvSpPr>
          <p:cNvPr id="100" name="Text Box 151">
            <a:extLst>
              <a:ext uri="{FF2B5EF4-FFF2-40B4-BE49-F238E27FC236}">
                <a16:creationId xmlns:a16="http://schemas.microsoft.com/office/drawing/2014/main" id="{906C81C2-2DCA-0F2B-B396-87C10A4B7A21}"/>
              </a:ext>
            </a:extLst>
          </p:cNvPr>
          <p:cNvSpPr txBox="1">
            <a:spLocks noChangeArrowheads="1"/>
          </p:cNvSpPr>
          <p:nvPr/>
        </p:nvSpPr>
        <p:spPr bwMode="auto">
          <a:xfrm>
            <a:off x="223996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101" name="Text Box 152">
            <a:extLst>
              <a:ext uri="{FF2B5EF4-FFF2-40B4-BE49-F238E27FC236}">
                <a16:creationId xmlns:a16="http://schemas.microsoft.com/office/drawing/2014/main" id="{7419518B-2E8E-D48A-D18A-E7F8ABC22ABD}"/>
              </a:ext>
            </a:extLst>
          </p:cNvPr>
          <p:cNvSpPr txBox="1">
            <a:spLocks noChangeArrowheads="1"/>
          </p:cNvSpPr>
          <p:nvPr/>
        </p:nvSpPr>
        <p:spPr bwMode="auto">
          <a:xfrm>
            <a:off x="2641600" y="2241551"/>
            <a:ext cx="331788"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102" name="Text Box 153">
            <a:extLst>
              <a:ext uri="{FF2B5EF4-FFF2-40B4-BE49-F238E27FC236}">
                <a16:creationId xmlns:a16="http://schemas.microsoft.com/office/drawing/2014/main" id="{8D336E72-4699-B72A-7069-9FD828E383F8}"/>
              </a:ext>
            </a:extLst>
          </p:cNvPr>
          <p:cNvSpPr txBox="1">
            <a:spLocks noChangeArrowheads="1"/>
          </p:cNvSpPr>
          <p:nvPr/>
        </p:nvSpPr>
        <p:spPr bwMode="auto">
          <a:xfrm>
            <a:off x="3040064" y="2241551"/>
            <a:ext cx="331787"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03" name="Text Box 154">
            <a:extLst>
              <a:ext uri="{FF2B5EF4-FFF2-40B4-BE49-F238E27FC236}">
                <a16:creationId xmlns:a16="http://schemas.microsoft.com/office/drawing/2014/main" id="{B1DC1E85-42BE-10F1-F4FC-18D1A4AA5443}"/>
              </a:ext>
            </a:extLst>
          </p:cNvPr>
          <p:cNvSpPr txBox="1">
            <a:spLocks noChangeArrowheads="1"/>
          </p:cNvSpPr>
          <p:nvPr/>
        </p:nvSpPr>
        <p:spPr bwMode="auto">
          <a:xfrm>
            <a:off x="343852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C</a:t>
            </a:r>
          </a:p>
        </p:txBody>
      </p:sp>
      <p:sp>
        <p:nvSpPr>
          <p:cNvPr id="104" name="Text Box 155">
            <a:extLst>
              <a:ext uri="{FF2B5EF4-FFF2-40B4-BE49-F238E27FC236}">
                <a16:creationId xmlns:a16="http://schemas.microsoft.com/office/drawing/2014/main" id="{DB95A707-6E7B-CE18-D7D7-8308FDC24D5C}"/>
              </a:ext>
            </a:extLst>
          </p:cNvPr>
          <p:cNvSpPr txBox="1">
            <a:spLocks noChangeArrowheads="1"/>
          </p:cNvSpPr>
          <p:nvPr/>
        </p:nvSpPr>
        <p:spPr bwMode="auto">
          <a:xfrm>
            <a:off x="383857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E</a:t>
            </a:r>
          </a:p>
        </p:txBody>
      </p:sp>
      <p:sp>
        <p:nvSpPr>
          <p:cNvPr id="105" name="Text Box 156">
            <a:extLst>
              <a:ext uri="{FF2B5EF4-FFF2-40B4-BE49-F238E27FC236}">
                <a16:creationId xmlns:a16="http://schemas.microsoft.com/office/drawing/2014/main" id="{3BB2B878-1365-8544-6EDF-E23F26D0C785}"/>
              </a:ext>
            </a:extLst>
          </p:cNvPr>
          <p:cNvSpPr txBox="1">
            <a:spLocks noChangeArrowheads="1"/>
          </p:cNvSpPr>
          <p:nvPr/>
        </p:nvSpPr>
        <p:spPr bwMode="auto">
          <a:xfrm>
            <a:off x="4237039"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B</a:t>
            </a:r>
          </a:p>
        </p:txBody>
      </p:sp>
      <p:sp>
        <p:nvSpPr>
          <p:cNvPr id="106" name="Text Box 157">
            <a:extLst>
              <a:ext uri="{FF2B5EF4-FFF2-40B4-BE49-F238E27FC236}">
                <a16:creationId xmlns:a16="http://schemas.microsoft.com/office/drawing/2014/main" id="{6FD6B1E4-19BB-517D-29DB-423F0ABA4D28}"/>
              </a:ext>
            </a:extLst>
          </p:cNvPr>
          <p:cNvSpPr txBox="1">
            <a:spLocks noChangeArrowheads="1"/>
          </p:cNvSpPr>
          <p:nvPr/>
        </p:nvSpPr>
        <p:spPr bwMode="auto">
          <a:xfrm>
            <a:off x="4635501"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F</a:t>
            </a:r>
          </a:p>
        </p:txBody>
      </p:sp>
      <p:sp>
        <p:nvSpPr>
          <p:cNvPr id="107" name="Text Box 158">
            <a:extLst>
              <a:ext uri="{FF2B5EF4-FFF2-40B4-BE49-F238E27FC236}">
                <a16:creationId xmlns:a16="http://schemas.microsoft.com/office/drawing/2014/main" id="{7FE3FEF2-902E-ED01-81CD-A31EA877024C}"/>
              </a:ext>
            </a:extLst>
          </p:cNvPr>
          <p:cNvSpPr txBox="1">
            <a:spLocks noChangeArrowheads="1"/>
          </p:cNvSpPr>
          <p:nvPr/>
        </p:nvSpPr>
        <p:spPr bwMode="auto">
          <a:xfrm>
            <a:off x="503396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108" name="Text Box 159">
            <a:extLst>
              <a:ext uri="{FF2B5EF4-FFF2-40B4-BE49-F238E27FC236}">
                <a16:creationId xmlns:a16="http://schemas.microsoft.com/office/drawing/2014/main" id="{D2C9A38C-10BC-B92A-F4AC-2B98D35B9414}"/>
              </a:ext>
            </a:extLst>
          </p:cNvPr>
          <p:cNvSpPr txBox="1">
            <a:spLocks noChangeArrowheads="1"/>
          </p:cNvSpPr>
          <p:nvPr/>
        </p:nvSpPr>
        <p:spPr bwMode="auto">
          <a:xfrm>
            <a:off x="5432426"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109" name="Text Box 160">
            <a:extLst>
              <a:ext uri="{FF2B5EF4-FFF2-40B4-BE49-F238E27FC236}">
                <a16:creationId xmlns:a16="http://schemas.microsoft.com/office/drawing/2014/main" id="{1CE03DF5-B92A-5C20-6842-AD2AFD4EEC86}"/>
              </a:ext>
            </a:extLst>
          </p:cNvPr>
          <p:cNvSpPr txBox="1">
            <a:spLocks noChangeArrowheads="1"/>
          </p:cNvSpPr>
          <p:nvPr/>
        </p:nvSpPr>
        <p:spPr bwMode="auto">
          <a:xfrm>
            <a:off x="5830889"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H</a:t>
            </a:r>
          </a:p>
        </p:txBody>
      </p:sp>
      <p:sp>
        <p:nvSpPr>
          <p:cNvPr id="110" name="Text Box 161">
            <a:extLst>
              <a:ext uri="{FF2B5EF4-FFF2-40B4-BE49-F238E27FC236}">
                <a16:creationId xmlns:a16="http://schemas.microsoft.com/office/drawing/2014/main" id="{591B1BBD-3B0D-40A2-256E-96494B819121}"/>
              </a:ext>
            </a:extLst>
          </p:cNvPr>
          <p:cNvSpPr txBox="1">
            <a:spLocks noChangeArrowheads="1"/>
          </p:cNvSpPr>
          <p:nvPr/>
        </p:nvSpPr>
        <p:spPr bwMode="auto">
          <a:xfrm>
            <a:off x="6229351"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G</a:t>
            </a:r>
          </a:p>
        </p:txBody>
      </p:sp>
      <p:sp>
        <p:nvSpPr>
          <p:cNvPr id="111" name="Text Box 162">
            <a:extLst>
              <a:ext uri="{FF2B5EF4-FFF2-40B4-BE49-F238E27FC236}">
                <a16:creationId xmlns:a16="http://schemas.microsoft.com/office/drawing/2014/main" id="{0883CD03-F7AA-D8B1-89F9-E45302EFEA09}"/>
              </a:ext>
            </a:extLst>
          </p:cNvPr>
          <p:cNvSpPr txBox="1">
            <a:spLocks noChangeArrowheads="1"/>
          </p:cNvSpPr>
          <p:nvPr/>
        </p:nvSpPr>
        <p:spPr bwMode="auto">
          <a:xfrm>
            <a:off x="6627814" y="2241551"/>
            <a:ext cx="333375" cy="3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spAutoFit/>
          </a:bodyPr>
          <a:lstStyle>
            <a:lvl1pPr defTabSz="871538">
              <a:spcBef>
                <a:spcPct val="0"/>
              </a:spcBef>
              <a:defRPr>
                <a:solidFill>
                  <a:schemeClr val="tx1"/>
                </a:solidFill>
                <a:latin typeface="Arial" panose="020B0604020202020204" pitchFamily="34" charset="0"/>
              </a:defRPr>
            </a:lvl1pPr>
            <a:lvl2pPr marL="436563" defTabSz="871538">
              <a:spcBef>
                <a:spcPct val="0"/>
              </a:spcBef>
              <a:defRPr>
                <a:solidFill>
                  <a:schemeClr val="tx1"/>
                </a:solidFill>
                <a:latin typeface="Arial" panose="020B0604020202020204" pitchFamily="34" charset="0"/>
              </a:defRPr>
            </a:lvl2pPr>
            <a:lvl3pPr marL="871538" defTabSz="871538">
              <a:spcBef>
                <a:spcPct val="0"/>
              </a:spcBef>
              <a:defRPr>
                <a:solidFill>
                  <a:schemeClr val="tx1"/>
                </a:solidFill>
                <a:latin typeface="Arial" panose="020B0604020202020204" pitchFamily="34" charset="0"/>
              </a:defRPr>
            </a:lvl3pPr>
            <a:lvl4pPr marL="1309688" defTabSz="871538">
              <a:spcBef>
                <a:spcPct val="0"/>
              </a:spcBef>
              <a:defRPr>
                <a:solidFill>
                  <a:schemeClr val="tx1"/>
                </a:solidFill>
                <a:latin typeface="Arial" panose="020B0604020202020204" pitchFamily="34" charset="0"/>
              </a:defRPr>
            </a:lvl4pPr>
            <a:lvl5pPr marL="1746250" defTabSz="871538">
              <a:spcBef>
                <a:spcPct val="0"/>
              </a:spcBef>
              <a:defRPr>
                <a:solidFill>
                  <a:schemeClr val="tx1"/>
                </a:solidFill>
                <a:latin typeface="Arial" panose="020B0604020202020204" pitchFamily="34" charset="0"/>
              </a:defRPr>
            </a:lvl5pPr>
            <a:lvl6pPr marL="2203450" defTabSz="871538" fontAlgn="base">
              <a:spcBef>
                <a:spcPct val="0"/>
              </a:spcBef>
              <a:spcAft>
                <a:spcPct val="0"/>
              </a:spcAft>
              <a:defRPr>
                <a:solidFill>
                  <a:schemeClr val="tx1"/>
                </a:solidFill>
                <a:latin typeface="Arial" panose="020B0604020202020204" pitchFamily="34" charset="0"/>
              </a:defRPr>
            </a:lvl6pPr>
            <a:lvl7pPr marL="2660650" defTabSz="871538" fontAlgn="base">
              <a:spcBef>
                <a:spcPct val="0"/>
              </a:spcBef>
              <a:spcAft>
                <a:spcPct val="0"/>
              </a:spcAft>
              <a:defRPr>
                <a:solidFill>
                  <a:schemeClr val="tx1"/>
                </a:solidFill>
                <a:latin typeface="Arial" panose="020B0604020202020204" pitchFamily="34" charset="0"/>
              </a:defRPr>
            </a:lvl7pPr>
            <a:lvl8pPr marL="3117850" defTabSz="871538" fontAlgn="base">
              <a:spcBef>
                <a:spcPct val="0"/>
              </a:spcBef>
              <a:spcAft>
                <a:spcPct val="0"/>
              </a:spcAft>
              <a:defRPr>
                <a:solidFill>
                  <a:schemeClr val="tx1"/>
                </a:solidFill>
                <a:latin typeface="Arial" panose="020B0604020202020204" pitchFamily="34" charset="0"/>
              </a:defRPr>
            </a:lvl8pPr>
            <a:lvl9pPr marL="3575050" defTabSz="871538"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1500" i="1"/>
              <a:t>I</a:t>
            </a:r>
          </a:p>
        </p:txBody>
      </p:sp>
      <p:sp>
        <p:nvSpPr>
          <p:cNvPr id="3" name="Text Box 64">
            <a:extLst>
              <a:ext uri="{FF2B5EF4-FFF2-40B4-BE49-F238E27FC236}">
                <a16:creationId xmlns:a16="http://schemas.microsoft.com/office/drawing/2014/main" id="{AC3BA8FB-FB34-88D5-DBFD-167EAACF6785}"/>
              </a:ext>
            </a:extLst>
          </p:cNvPr>
          <p:cNvSpPr txBox="1">
            <a:spLocks noChangeArrowheads="1"/>
          </p:cNvSpPr>
          <p:nvPr/>
        </p:nvSpPr>
        <p:spPr bwMode="auto">
          <a:xfrm>
            <a:off x="9057008" y="2770189"/>
            <a:ext cx="23050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084" tIns="44939" rIns="89877" bIns="67941">
            <a:spAutoFit/>
          </a:bodyPr>
          <a:lstStyle>
            <a:lvl1pPr defTabSz="898525">
              <a:spcBef>
                <a:spcPct val="0"/>
              </a:spcBef>
              <a:defRPr>
                <a:solidFill>
                  <a:schemeClr val="tx1"/>
                </a:solidFill>
                <a:latin typeface="Arial" panose="020B0604020202020204" pitchFamily="34" charset="0"/>
              </a:defRPr>
            </a:lvl1pPr>
            <a:lvl2pPr marL="742950" indent="-285750" defTabSz="898525">
              <a:spcBef>
                <a:spcPct val="0"/>
              </a:spcBef>
              <a:defRPr>
                <a:solidFill>
                  <a:schemeClr val="tx1"/>
                </a:solidFill>
                <a:latin typeface="Arial" panose="020B0604020202020204" pitchFamily="34" charset="0"/>
              </a:defRPr>
            </a:lvl2pPr>
            <a:lvl3pPr marL="1143000" indent="-228600" defTabSz="898525">
              <a:spcBef>
                <a:spcPct val="0"/>
              </a:spcBef>
              <a:defRPr>
                <a:solidFill>
                  <a:schemeClr val="tx1"/>
                </a:solidFill>
                <a:latin typeface="Arial" panose="020B0604020202020204" pitchFamily="34" charset="0"/>
              </a:defRPr>
            </a:lvl3pPr>
            <a:lvl4pPr marL="1600200" indent="-228600" defTabSz="898525">
              <a:spcBef>
                <a:spcPct val="0"/>
              </a:spcBef>
              <a:defRPr>
                <a:solidFill>
                  <a:schemeClr val="tx1"/>
                </a:solidFill>
                <a:latin typeface="Arial" panose="020B0604020202020204" pitchFamily="34" charset="0"/>
              </a:defRPr>
            </a:lvl4pPr>
            <a:lvl5pPr marL="2057400" indent="-228600" defTabSz="898525">
              <a:spcBef>
                <a:spcPct val="0"/>
              </a:spcBef>
              <a:defRPr>
                <a:solidFill>
                  <a:schemeClr val="tx1"/>
                </a:solidFill>
                <a:latin typeface="Arial" panose="020B0604020202020204" pitchFamily="34" charset="0"/>
              </a:defRPr>
            </a:lvl5pPr>
            <a:lvl6pPr marL="2514600" indent="-228600" defTabSz="898525" fontAlgn="base">
              <a:spcBef>
                <a:spcPct val="0"/>
              </a:spcBef>
              <a:spcAft>
                <a:spcPct val="0"/>
              </a:spcAft>
              <a:defRPr>
                <a:solidFill>
                  <a:schemeClr val="tx1"/>
                </a:solidFill>
                <a:latin typeface="Arial" panose="020B0604020202020204" pitchFamily="34" charset="0"/>
              </a:defRPr>
            </a:lvl6pPr>
            <a:lvl7pPr marL="2971800" indent="-228600" defTabSz="898525" fontAlgn="base">
              <a:spcBef>
                <a:spcPct val="0"/>
              </a:spcBef>
              <a:spcAft>
                <a:spcPct val="0"/>
              </a:spcAft>
              <a:defRPr>
                <a:solidFill>
                  <a:schemeClr val="tx1"/>
                </a:solidFill>
                <a:latin typeface="Arial" panose="020B0604020202020204" pitchFamily="34" charset="0"/>
              </a:defRPr>
            </a:lvl7pPr>
            <a:lvl8pPr marL="3429000" indent="-228600" defTabSz="898525" fontAlgn="base">
              <a:spcBef>
                <a:spcPct val="0"/>
              </a:spcBef>
              <a:spcAft>
                <a:spcPct val="0"/>
              </a:spcAft>
              <a:defRPr>
                <a:solidFill>
                  <a:schemeClr val="tx1"/>
                </a:solidFill>
                <a:latin typeface="Arial" panose="020B0604020202020204" pitchFamily="34" charset="0"/>
              </a:defRPr>
            </a:lvl8pPr>
            <a:lvl9pPr marL="3886200" indent="-228600" defTabSz="898525" fontAlgn="base">
              <a:spcBef>
                <a:spcPct val="0"/>
              </a:spcBef>
              <a:spcAft>
                <a:spcPct val="0"/>
              </a:spcAft>
              <a:defRPr>
                <a:solidFill>
                  <a:schemeClr val="tx1"/>
                </a:solidFill>
                <a:latin typeface="Arial" panose="020B0604020202020204" pitchFamily="34" charset="0"/>
              </a:defRPr>
            </a:lvl9pPr>
          </a:lstStyle>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a</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a:ea typeface="ＭＳ Ｐゴシック" panose="020B0600070205080204" pitchFamily="34" charset="-128"/>
              </a:rPr>
              <a:t>d</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C</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dirty="0">
                <a:ea typeface="ＭＳ Ｐゴシック" panose="020B0600070205080204" pitchFamily="34" charset="-128"/>
              </a:rPr>
              <a:t>S(</a:t>
            </a:r>
            <a:r>
              <a:rPr lang="de-DE" altLang="en-US" i="1" dirty="0" err="1">
                <a:ea typeface="ＭＳ Ｐゴシック" panose="020B0600070205080204" pitchFamily="34" charset="-128"/>
              </a:rPr>
              <a:t>e</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B</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E</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  = {</a:t>
            </a:r>
            <a:r>
              <a:rPr lang="de-DE" altLang="en-US" i="1" dirty="0">
                <a:ea typeface="ＭＳ Ｐゴシック" panose="020B0600070205080204" pitchFamily="34" charset="-128"/>
              </a:rPr>
              <a:t>A</a:t>
            </a:r>
            <a:r>
              <a:rPr lang="de-DE" altLang="en-US" dirty="0">
                <a:ea typeface="ＭＳ Ｐゴシック" panose="020B0600070205080204" pitchFamily="34" charset="-128"/>
              </a:rPr>
              <a:t>,</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g</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F</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a:ea typeface="ＭＳ Ｐゴシック" panose="020B0600070205080204" pitchFamily="34" charset="-128"/>
              </a:rPr>
              <a:t>i</a:t>
            </a:r>
            <a:r>
              <a:rPr lang="de-DE" altLang="en-US" dirty="0">
                <a:ea typeface="ＭＳ Ｐゴシック" panose="020B0600070205080204" pitchFamily="34" charset="-128"/>
              </a:rPr>
              <a:t>)  = {</a:t>
            </a:r>
            <a:r>
              <a:rPr lang="de-DE" altLang="en-US" i="1" dirty="0">
                <a:ea typeface="ＭＳ Ｐゴシック" panose="020B0600070205080204" pitchFamily="34" charset="-128"/>
              </a:rPr>
              <a:t>D</a:t>
            </a:r>
            <a:r>
              <a:rPr lang="de-DE" altLang="en-US" dirty="0">
                <a:ea typeface="ＭＳ Ｐゴシック" panose="020B0600070205080204" pitchFamily="34" charset="-128"/>
              </a:rPr>
              <a:t>,</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j</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r>
              <a:rPr lang="de-DE" altLang="en-US" i="1" dirty="0">
                <a:ea typeface="ＭＳ Ｐゴシック" panose="020B0600070205080204" pitchFamily="34" charset="-128"/>
              </a:rPr>
              <a:t>H</a:t>
            </a:r>
            <a:r>
              <a:rPr lang="de-DE" altLang="en-US" dirty="0">
                <a:ea typeface="ＭＳ Ｐゴシック" panose="020B0600070205080204" pitchFamily="34" charset="-128"/>
              </a:rPr>
              <a:t>}</a:t>
            </a:r>
          </a:p>
          <a:p>
            <a:pPr>
              <a:lnSpc>
                <a:spcPts val="2350"/>
              </a:lnSpc>
            </a:pPr>
            <a:r>
              <a:rPr lang="de-DE" altLang="en-US" i="1" dirty="0">
                <a:ea typeface="ＭＳ Ｐゴシック" panose="020B0600070205080204" pitchFamily="34" charset="-128"/>
              </a:rPr>
              <a:t>S</a:t>
            </a:r>
            <a:r>
              <a:rPr lang="de-DE" altLang="en-US" dirty="0">
                <a:ea typeface="ＭＳ Ｐゴシック" panose="020B0600070205080204" pitchFamily="34" charset="-128"/>
              </a:rPr>
              <a:t>(</a:t>
            </a:r>
            <a:r>
              <a:rPr lang="de-DE" altLang="en-US" i="1" dirty="0" err="1">
                <a:ea typeface="ＭＳ Ｐゴシック" panose="020B0600070205080204" pitchFamily="34" charset="-128"/>
              </a:rPr>
              <a:t>k</a:t>
            </a:r>
            <a:r>
              <a:rPr lang="de-DE" altLang="en-US" dirty="0">
                <a:ea typeface="ＭＳ Ｐゴシック" panose="020B0600070205080204" pitchFamily="34" charset="-128"/>
              </a:rPr>
              <a:t>) = {</a:t>
            </a:r>
            <a:r>
              <a:rPr lang="de-DE" altLang="en-US" i="1" dirty="0">
                <a:ea typeface="ＭＳ Ｐゴシック" panose="020B0600070205080204" pitchFamily="34" charset="-128"/>
              </a:rPr>
              <a:t>G</a:t>
            </a:r>
            <a:r>
              <a:rPr lang="de-DE" altLang="en-US" dirty="0">
                <a:ea typeface="ＭＳ Ｐゴシック" panose="020B0600070205080204" pitchFamily="34" charset="-128"/>
              </a:rPr>
              <a:t>}</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16974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dissolve">
                                      <p:cBhvr>
                                        <p:cTn id="101" dur="500"/>
                                        <p:tgtEl>
                                          <p:spTgt spid="34"/>
                                        </p:tgtEl>
                                      </p:cBhvr>
                                    </p:animEffect>
                                  </p:childTnLst>
                                </p:cTn>
                              </p:par>
                              <p:par>
                                <p:cTn id="102" presetID="9" presetClass="entr" presetSubtype="0" fill="hold" nodeType="with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dissolve">
                                      <p:cBhvr>
                                        <p:cTn id="104" dur="500"/>
                                        <p:tgtEl>
                                          <p:spTgt spid="35"/>
                                        </p:tgtEl>
                                      </p:cBhvr>
                                    </p:animEffect>
                                  </p:childTnLst>
                                </p:cTn>
                              </p:par>
                              <p:par>
                                <p:cTn id="105" presetID="9" presetClass="entr" presetSubtype="0"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dissolve">
                                      <p:cBhvr>
                                        <p:cTn id="107" dur="500"/>
                                        <p:tgtEl>
                                          <p:spTgt spid="36"/>
                                        </p:tgtEl>
                                      </p:cBhvr>
                                    </p:animEffect>
                                  </p:childTnLst>
                                </p:cTn>
                              </p:par>
                              <p:par>
                                <p:cTn id="108" presetID="9" presetClass="entr" presetSubtype="0" fill="hold"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dissolve">
                                      <p:cBhvr>
                                        <p:cTn id="110" dur="500"/>
                                        <p:tgtEl>
                                          <p:spTgt spid="37"/>
                                        </p:tgtEl>
                                      </p:cBhvr>
                                    </p:animEffect>
                                  </p:childTnLst>
                                </p:cTn>
                              </p:par>
                              <p:par>
                                <p:cTn id="111" presetID="9" presetClass="entr" presetSubtype="0"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dissolve">
                                      <p:cBhvr>
                                        <p:cTn id="113" dur="500"/>
                                        <p:tgtEl>
                                          <p:spTgt spid="38"/>
                                        </p:tgtEl>
                                      </p:cBhvr>
                                    </p:animEffect>
                                  </p:childTnLst>
                                </p:cTn>
                              </p:par>
                              <p:par>
                                <p:cTn id="114" presetID="9"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dissolve">
                                      <p:cBhvr>
                                        <p:cTn id="116" dur="500"/>
                                        <p:tgtEl>
                                          <p:spTgt spid="39"/>
                                        </p:tgtEl>
                                      </p:cBhvr>
                                    </p:animEffect>
                                  </p:childTnLst>
                                </p:cTn>
                              </p:par>
                              <p:par>
                                <p:cTn id="117" presetID="9"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dissolve">
                                      <p:cBhvr>
                                        <p:cTn id="119" dur="500"/>
                                        <p:tgtEl>
                                          <p:spTgt spid="40"/>
                                        </p:tgtEl>
                                      </p:cBhvr>
                                    </p:animEffect>
                                  </p:childTnLst>
                                </p:cTn>
                              </p:par>
                              <p:par>
                                <p:cTn id="120" presetID="9" presetClass="entr" presetSubtype="0" fill="hold"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dissolve">
                                      <p:cBhvr>
                                        <p:cTn id="122" dur="500"/>
                                        <p:tgtEl>
                                          <p:spTgt spid="41"/>
                                        </p:tgtEl>
                                      </p:cBhvr>
                                    </p:animEffect>
                                  </p:childTnLst>
                                </p:cTn>
                              </p:par>
                              <p:par>
                                <p:cTn id="123" presetID="9" presetClass="entr" presetSubtype="0"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dissolve">
                                      <p:cBhvr>
                                        <p:cTn id="125" dur="500"/>
                                        <p:tgtEl>
                                          <p:spTgt spid="42"/>
                                        </p:tgtEl>
                                      </p:cBhvr>
                                    </p:animEffect>
                                  </p:childTnLst>
                                </p:cTn>
                              </p:par>
                              <p:par>
                                <p:cTn id="126" presetID="9" presetClass="entr" presetSubtype="0" fill="hold"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dissolve">
                                      <p:cBhvr>
                                        <p:cTn id="128" dur="500"/>
                                        <p:tgtEl>
                                          <p:spTgt spid="43"/>
                                        </p:tgtEl>
                                      </p:cBhvr>
                                    </p:animEffect>
                                  </p:childTnLst>
                                </p:cTn>
                              </p:par>
                              <p:par>
                                <p:cTn id="129" presetID="9"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dissolve">
                                      <p:cBhvr>
                                        <p:cTn id="131" dur="500"/>
                                        <p:tgtEl>
                                          <p:spTgt spid="44"/>
                                        </p:tgtEl>
                                      </p:cBhvr>
                                    </p:animEffect>
                                  </p:childTnLst>
                                </p:cTn>
                              </p:par>
                              <p:par>
                                <p:cTn id="132" presetID="9" presetClass="entr" presetSubtype="0" fill="hold" nodeType="with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dissolve">
                                      <p:cBhvr>
                                        <p:cTn id="134" dur="500"/>
                                        <p:tgtEl>
                                          <p:spTgt spid="45"/>
                                        </p:tgtEl>
                                      </p:cBhvr>
                                    </p:animEffect>
                                  </p:childTnLst>
                                </p:cTn>
                              </p:par>
                              <p:par>
                                <p:cTn id="135" presetID="9" presetClass="entr" presetSubtype="0" fill="hold" nodeType="with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dissolve">
                                      <p:cBhvr>
                                        <p:cTn id="137" dur="500"/>
                                        <p:tgtEl>
                                          <p:spTgt spid="46"/>
                                        </p:tgtEl>
                                      </p:cBhvr>
                                    </p:animEffect>
                                  </p:childTnLst>
                                </p:cTn>
                              </p:par>
                              <p:par>
                                <p:cTn id="138" presetID="9" presetClass="entr" presetSubtype="0" fill="hold" nodeType="with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dissolve">
                                      <p:cBhvr>
                                        <p:cTn id="140" dur="500"/>
                                        <p:tgtEl>
                                          <p:spTgt spid="47"/>
                                        </p:tgtEl>
                                      </p:cBhvr>
                                    </p:animEffect>
                                  </p:childTnLst>
                                </p:cTn>
                              </p:par>
                              <p:par>
                                <p:cTn id="141" presetID="9"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dissolve">
                                      <p:cBhvr>
                                        <p:cTn id="143" dur="500"/>
                                        <p:tgtEl>
                                          <p:spTgt spid="48"/>
                                        </p:tgtEl>
                                      </p:cBhvr>
                                    </p:animEffect>
                                  </p:childTnLst>
                                </p:cTn>
                              </p:par>
                              <p:par>
                                <p:cTn id="144" presetID="9" presetClass="entr" presetSubtype="0" fill="hold" nodeType="withEffect">
                                  <p:stCondLst>
                                    <p:cond delay="0"/>
                                  </p:stCondLst>
                                  <p:childTnLst>
                                    <p:set>
                                      <p:cBhvr>
                                        <p:cTn id="145" dur="1" fill="hold">
                                          <p:stCondLst>
                                            <p:cond delay="0"/>
                                          </p:stCondLst>
                                        </p:cTn>
                                        <p:tgtEl>
                                          <p:spTgt spid="49"/>
                                        </p:tgtEl>
                                        <p:attrNameLst>
                                          <p:attrName>style.visibility</p:attrName>
                                        </p:attrNameLst>
                                      </p:cBhvr>
                                      <p:to>
                                        <p:strVal val="visible"/>
                                      </p:to>
                                    </p:set>
                                    <p:animEffect transition="in" filter="dissolve">
                                      <p:cBhvr>
                                        <p:cTn id="146" dur="500"/>
                                        <p:tgtEl>
                                          <p:spTgt spid="49"/>
                                        </p:tgtEl>
                                      </p:cBhvr>
                                    </p:animEffect>
                                  </p:childTnLst>
                                </p:cTn>
                              </p:par>
                              <p:par>
                                <p:cTn id="147" presetID="9" presetClass="entr" presetSubtype="0" fill="hold" nodeType="withEffect">
                                  <p:stCondLst>
                                    <p:cond delay="0"/>
                                  </p:stCondLst>
                                  <p:childTnLst>
                                    <p:set>
                                      <p:cBhvr>
                                        <p:cTn id="148" dur="1" fill="hold">
                                          <p:stCondLst>
                                            <p:cond delay="0"/>
                                          </p:stCondLst>
                                        </p:cTn>
                                        <p:tgtEl>
                                          <p:spTgt spid="50"/>
                                        </p:tgtEl>
                                        <p:attrNameLst>
                                          <p:attrName>style.visibility</p:attrName>
                                        </p:attrNameLst>
                                      </p:cBhvr>
                                      <p:to>
                                        <p:strVal val="visible"/>
                                      </p:to>
                                    </p:set>
                                    <p:animEffect transition="in" filter="dissolve">
                                      <p:cBhvr>
                                        <p:cTn id="149" dur="500"/>
                                        <p:tgtEl>
                                          <p:spTgt spid="50"/>
                                        </p:tgtEl>
                                      </p:cBhvr>
                                    </p:animEffect>
                                  </p:childTnLst>
                                </p:cTn>
                              </p:par>
                              <p:par>
                                <p:cTn id="150" presetID="9" presetClass="entr" presetSubtype="0" fill="hold" nodeType="with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dissolve">
                                      <p:cBhvr>
                                        <p:cTn id="152" dur="500"/>
                                        <p:tgtEl>
                                          <p:spTgt spid="51"/>
                                        </p:tgtEl>
                                      </p:cBhvr>
                                    </p:animEffect>
                                  </p:childTnLst>
                                </p:cTn>
                              </p:par>
                              <p:par>
                                <p:cTn id="153" presetID="9" presetClass="entr" presetSubtype="0" fill="hold" nodeType="with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dissolve">
                                      <p:cBhvr>
                                        <p:cTn id="155" dur="500"/>
                                        <p:tgtEl>
                                          <p:spTgt spid="52"/>
                                        </p:tgtEl>
                                      </p:cBhvr>
                                    </p:animEffect>
                                  </p:childTnLst>
                                </p:cTn>
                              </p:par>
                              <p:par>
                                <p:cTn id="156" presetID="9" presetClass="entr" presetSubtype="0" fill="hold" nodeType="withEffect">
                                  <p:stCondLst>
                                    <p:cond delay="0"/>
                                  </p:stCondLst>
                                  <p:childTnLst>
                                    <p:set>
                                      <p:cBhvr>
                                        <p:cTn id="157" dur="1" fill="hold">
                                          <p:stCondLst>
                                            <p:cond delay="0"/>
                                          </p:stCondLst>
                                        </p:cTn>
                                        <p:tgtEl>
                                          <p:spTgt spid="53"/>
                                        </p:tgtEl>
                                        <p:attrNameLst>
                                          <p:attrName>style.visibility</p:attrName>
                                        </p:attrNameLst>
                                      </p:cBhvr>
                                      <p:to>
                                        <p:strVal val="visible"/>
                                      </p:to>
                                    </p:set>
                                    <p:animEffect transition="in" filter="dissolve">
                                      <p:cBhvr>
                                        <p:cTn id="158" dur="500"/>
                                        <p:tgtEl>
                                          <p:spTgt spid="5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dissolve">
                                      <p:cBhvr>
                                        <p:cTn id="161" dur="500"/>
                                        <p:tgtEl>
                                          <p:spTgt spid="5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5"/>
                                        </p:tgtEl>
                                        <p:attrNameLst>
                                          <p:attrName>style.visibility</p:attrName>
                                        </p:attrNameLst>
                                      </p:cBhvr>
                                      <p:to>
                                        <p:strVal val="visible"/>
                                      </p:to>
                                    </p:set>
                                    <p:animEffect transition="in" filter="dissolve">
                                      <p:cBhvr>
                                        <p:cTn id="164" dur="500"/>
                                        <p:tgtEl>
                                          <p:spTgt spid="5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dissolve">
                                      <p:cBhvr>
                                        <p:cTn id="167" dur="500"/>
                                        <p:tgtEl>
                                          <p:spTgt spid="5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7"/>
                                        </p:tgtEl>
                                        <p:attrNameLst>
                                          <p:attrName>style.visibility</p:attrName>
                                        </p:attrNameLst>
                                      </p:cBhvr>
                                      <p:to>
                                        <p:strVal val="visible"/>
                                      </p:to>
                                    </p:set>
                                    <p:animEffect transition="in" filter="dissolve">
                                      <p:cBhvr>
                                        <p:cTn id="170" dur="500"/>
                                        <p:tgtEl>
                                          <p:spTgt spid="5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dissolve">
                                      <p:cBhvr>
                                        <p:cTn id="173" dur="500"/>
                                        <p:tgtEl>
                                          <p:spTgt spid="5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9"/>
                                        </p:tgtEl>
                                        <p:attrNameLst>
                                          <p:attrName>style.visibility</p:attrName>
                                        </p:attrNameLst>
                                      </p:cBhvr>
                                      <p:to>
                                        <p:strVal val="visible"/>
                                      </p:to>
                                    </p:set>
                                    <p:animEffect transition="in" filter="dissolve">
                                      <p:cBhvr>
                                        <p:cTn id="176" dur="500"/>
                                        <p:tgtEl>
                                          <p:spTgt spid="5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60"/>
                                        </p:tgtEl>
                                        <p:attrNameLst>
                                          <p:attrName>style.visibility</p:attrName>
                                        </p:attrNameLst>
                                      </p:cBhvr>
                                      <p:to>
                                        <p:strVal val="visible"/>
                                      </p:to>
                                    </p:set>
                                    <p:animEffect transition="in" filter="dissolve">
                                      <p:cBhvr>
                                        <p:cTn id="179" dur="500"/>
                                        <p:tgtEl>
                                          <p:spTgt spid="6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1"/>
                                        </p:tgtEl>
                                        <p:attrNameLst>
                                          <p:attrName>style.visibility</p:attrName>
                                        </p:attrNameLst>
                                      </p:cBhvr>
                                      <p:to>
                                        <p:strVal val="visible"/>
                                      </p:to>
                                    </p:set>
                                    <p:animEffect transition="in" filter="dissolve">
                                      <p:cBhvr>
                                        <p:cTn id="182" dur="500"/>
                                        <p:tgtEl>
                                          <p:spTgt spid="6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2"/>
                                        </p:tgtEl>
                                        <p:attrNameLst>
                                          <p:attrName>style.visibility</p:attrName>
                                        </p:attrNameLst>
                                      </p:cBhvr>
                                      <p:to>
                                        <p:strVal val="visible"/>
                                      </p:to>
                                    </p:set>
                                    <p:animEffect transition="in" filter="dissolve">
                                      <p:cBhvr>
                                        <p:cTn id="185" dur="500"/>
                                        <p:tgtEl>
                                          <p:spTgt spid="6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3"/>
                                        </p:tgtEl>
                                        <p:attrNameLst>
                                          <p:attrName>style.visibility</p:attrName>
                                        </p:attrNameLst>
                                      </p:cBhvr>
                                      <p:to>
                                        <p:strVal val="visible"/>
                                      </p:to>
                                    </p:set>
                                    <p:animEffect transition="in" filter="dissolve">
                                      <p:cBhvr>
                                        <p:cTn id="188" dur="500"/>
                                        <p:tgtEl>
                                          <p:spTgt spid="63"/>
                                        </p:tgtEl>
                                      </p:cBhvr>
                                    </p:animEffect>
                                  </p:childTnLst>
                                </p:cTn>
                              </p:par>
                              <p:par>
                                <p:cTn id="189" presetID="1" presetClass="entr" presetSubtype="0" fill="hold" grpId="0" nodeType="withEffect">
                                  <p:stCondLst>
                                    <p:cond delay="0"/>
                                  </p:stCondLst>
                                  <p:childTnLst>
                                    <p:set>
                                      <p:cBhvr>
                                        <p:cTn id="19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P spid="14" grpId="0"/>
      <p:bldP spid="16" grpId="0"/>
      <p:bldP spid="18" grpId="0"/>
      <p:bldP spid="20" grpId="0"/>
      <p:bldP spid="22" grpId="0"/>
      <p:bldP spid="24" grpId="0"/>
      <p:bldP spid="54" grpId="0"/>
      <p:bldP spid="55" grpId="0"/>
      <p:bldP spid="56" grpId="0" animBg="1"/>
      <p:bldP spid="57" grpId="0"/>
      <p:bldP spid="58" grpId="0"/>
      <p:bldP spid="59" grpId="0" animBg="1"/>
      <p:bldP spid="60" grpId="0" animBg="1"/>
      <p:bldP spid="61" grpId="0"/>
      <p:bldP spid="62" grpId="0"/>
      <p:bldP spid="63"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6686</TotalTime>
  <Words>3405</Words>
  <Application>Microsoft Macintosh PowerPoint</Application>
  <PresentationFormat>Widescreen</PresentationFormat>
  <Paragraphs>983</Paragraphs>
  <Slides>36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Symbol</vt:lpstr>
      <vt:lpstr>Office Theme</vt:lpstr>
      <vt:lpstr>Lecture 18: Routing – III </vt:lpstr>
      <vt:lpstr>Recap: Global and Detailed Routing</vt:lpstr>
      <vt:lpstr>Recap: Channel Routing</vt:lpstr>
      <vt:lpstr>Recap: Two-Layer Channel Routing</vt:lpstr>
      <vt:lpstr>Recap: Horizontal and Vertical Constraints</vt:lpstr>
      <vt:lpstr>Recap: Vertical Constraint Graph</vt:lpstr>
      <vt:lpstr>Recap: Left-Edge Algorithm</vt:lpstr>
      <vt:lpstr>Recap: Walkthrough – I </vt:lpstr>
      <vt:lpstr>Recap: Walkthrough – II </vt:lpstr>
      <vt:lpstr>Recap: Walkthrough – III </vt:lpstr>
      <vt:lpstr>Recap: Walkthrough – IV </vt:lpstr>
      <vt:lpstr>Recap: Walkthrough – V </vt:lpstr>
      <vt:lpstr>Recap: Walkthrough – VI </vt:lpstr>
      <vt:lpstr>Recap: Walkthrough – VII  </vt:lpstr>
      <vt:lpstr>Recap: Walkthrough – VIII </vt:lpstr>
      <vt:lpstr>Recap: Walkthrough – IX </vt:lpstr>
      <vt:lpstr>Recap: Walkthrough – X </vt:lpstr>
      <vt:lpstr>Recap: Walkthrough – XI </vt:lpstr>
      <vt:lpstr>Recap: Walkthrough – XII </vt:lpstr>
      <vt:lpstr>Practice Time</vt:lpstr>
      <vt:lpstr>Plain Left-Edge Algorithm is NOT Optimal</vt:lpstr>
      <vt:lpstr>Dogleg Routing Refinement</vt:lpstr>
      <vt:lpstr>Conflict Alleviation using a Dogleg</vt:lpstr>
      <vt:lpstr>Track Reduction using a Dogleg</vt:lpstr>
      <vt:lpstr>Dogleg Refinement Algorithm</vt:lpstr>
      <vt:lpstr>Dogleg Routing Example</vt:lpstr>
      <vt:lpstr>Switchbox Routing</vt:lpstr>
      <vt:lpstr>Switchbox Routing</vt:lpstr>
      <vt:lpstr>Switchbox Routing Problem Formulation</vt:lpstr>
      <vt:lpstr>Switchbox Routing: Example</vt:lpstr>
      <vt:lpstr>Modern Challenges in Detailed Routing</vt:lpstr>
      <vt:lpstr>Layer Stacks vs Technology Nodes</vt:lpstr>
      <vt:lpstr>Cannot Ignore Manufacturing Constraints</vt:lpstr>
      <vt:lpstr>Perspective from Manufacturers</vt:lpstr>
      <vt:lpstr>ACM ISPD Detailed Routing Contest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2176</cp:revision>
  <dcterms:created xsi:type="dcterms:W3CDTF">2021-01-05T18:50:35Z</dcterms:created>
  <dcterms:modified xsi:type="dcterms:W3CDTF">2022-11-09T18:39:24Z</dcterms:modified>
</cp:coreProperties>
</file>